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0" r:id="rId3"/>
    <p:sldId id="269" r:id="rId4"/>
    <p:sldId id="265" r:id="rId5"/>
    <p:sldId id="257" r:id="rId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CECE8"/>
          </a:solidFill>
        </a:fill>
      </a:tcStyle>
    </a:wholeTbl>
    <a:band1H>
      <a:tcStyle>
        <a:tcBdr/>
        <a:fill>
          <a:solidFill>
            <a:srgbClr val="F8D7CD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F8D7CD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D7D31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D7D31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D7D31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firstRow>
  </a:tblStyle>
  <a:tblStyle styleId="{073A0DAA-6AF3-43AB-8588-CEC1D06C72B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BCB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000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F5AB1C69-6EDB-4FF4-983F-18BD219EF322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0F0F0"/>
          </a:solidFill>
        </a:fill>
      </a:tcStyle>
    </a:wholeTbl>
    <a:band1H>
      <a:tcStyle>
        <a:tcBdr/>
        <a:fill>
          <a:solidFill>
            <a:srgbClr val="E1E1E1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E1E1E1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5A5A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00A15C55-8517-42AA-B614-E9B94910E393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4E7"/>
          </a:solidFill>
        </a:fill>
      </a:tcStyle>
    </a:wholeTbl>
    <a:band1H>
      <a:tcStyle>
        <a:tcBdr/>
        <a:fill>
          <a:solidFill>
            <a:srgbClr val="FFE8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FFE8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C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firstRow>
  </a:tblStyle>
  <a:tblStyle styleId="{93296810-A885-4BE3-A3E7-6D5BEEA58F3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BF1E9"/>
          </a:solidFill>
        </a:fill>
      </a:tcStyle>
    </a:wholeTbl>
    <a:band1H>
      <a:tcStyle>
        <a:tcBdr/>
        <a:fill>
          <a:solidFill>
            <a:srgbClr val="D5E3C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5E3C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70AD47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70AD47"/>
          </a:solidFill>
        </a:fill>
      </a:tcStyle>
    </a:firstRow>
  </a:tblStyle>
  <a:tblStyle styleId="{AF606853-7671-496A-8E4F-DF71F8EC918B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wholeTbl>
    <a:band1H>
      <a:tcStyle>
        <a:tcBdr/>
        <a:fill>
          <a:solidFill>
            <a:srgbClr val="588937"/>
          </a:solidFill>
        </a:fill>
      </a:tcStyle>
    </a:band1H>
    <a:band1V>
      <a:tcStyle>
        <a:tcBdr/>
        <a:fill>
          <a:solidFill>
            <a:srgbClr val="588937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588937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588937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8722C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E269D01E-BC32-4049-B463-5C60D7B0CCD2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wholeTbl>
    <a:band1H>
      <a:tcStyle>
        <a:tcBdr/>
        <a:fill>
          <a:solidFill>
            <a:srgbClr val="FFFFFF"/>
          </a:solidFill>
        </a:fill>
      </a:tcStyle>
    </a:band1H>
    <a:band1V>
      <a:tcStyle>
        <a:tcBdr/>
        <a:fill>
          <a:solidFill>
            <a:srgbClr val="FFFFF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FFC000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FFC000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C000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firstRow>
  </a:tblStyle>
  <a:tblStyle styleId="{D03447BB-5D67-496B-8E87-E561075AD55C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wholeTbl>
    <a:band1H>
      <a:tcStyle>
        <a:tcBdr/>
        <a:fill>
          <a:solidFill>
            <a:srgbClr val="838383"/>
          </a:solidFill>
        </a:fill>
      </a:tcStyle>
    </a:band1H>
    <a:band1V>
      <a:tcStyle>
        <a:tcBdr/>
        <a:fill>
          <a:solidFill>
            <a:srgbClr val="838383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838383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838383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6C6C6C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306799F8-075E-4A3A-A7F6-7FBC6576F1A4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wholeTbl>
    <a:band1H>
      <a:tcStyle>
        <a:tcBdr/>
        <a:fill>
          <a:solidFill>
            <a:srgbClr val="FFFFFF"/>
          </a:solidFill>
        </a:fill>
      </a:tcStyle>
    </a:band1H>
    <a:band1V>
      <a:tcStyle>
        <a:tcBdr/>
        <a:fill>
          <a:solidFill>
            <a:srgbClr val="FFFFF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A5A5A5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A5A5A5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5A5A5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7DF18680-E054-41AD-8BC1-D1AEF772440D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AEFF7"/>
          </a:solidFill>
        </a:fill>
      </a:tcStyle>
    </a:wholeTbl>
    <a:band1H>
      <a:tcStyle>
        <a:tcBdr/>
        <a:fill>
          <a:solidFill>
            <a:srgbClr val="D2DEE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2DEE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5B9BD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5B9BD5"/>
          </a:solidFill>
        </a:fill>
      </a:tcStyle>
    </a:firstRow>
  </a:tblStyle>
  <a:tblStyle styleId="{E8034E78-7F5D-4C2E-B375-FC64B27BC917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1V>
      <a:tcStyle>
        <a:tcBdr/>
        <a:fill>
          <a:solidFill>
            <a:srgbClr val="CBCBCB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AAAAAA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AAAAAA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AAAAA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18603FDC-E32A-4AB5-989C-0864C3EAD2B8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wholeTbl>
    <a:band1H>
      <a:tcStyle>
        <a:tcBdr/>
        <a:fill>
          <a:solidFill>
            <a:srgbClr val="FFFFFF"/>
          </a:solidFill>
        </a:fill>
      </a:tcStyle>
    </a:band1H>
    <a:band1V>
      <a:tcStyle>
        <a:tcBdr/>
        <a:fill>
          <a:solidFill>
            <a:srgbClr val="FFFFF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ED7D31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ED7D31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D7D31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CA3C6-DE7D-4376-9C07-5A7FFC5F5C3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2AAF1A-1528-44E9-B6F1-E5E308B82E1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46A13-BDF8-4631-ACFE-8D267567EBD0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F049697C-AC5E-4E06-A5C3-6320BFF7C250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9165C-FAF2-41F4-B00F-A1619EF98AF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A02021-82AA-4EB0-AF8A-3E57DF90733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3A655B41-93CA-4845-B3B7-2FD454B51F92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26091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7A28A-30A9-4354-B830-E2A27572EC5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70EEF0-E2A9-4F67-9461-96D4CD94E433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1D1072-28AF-42B9-BC63-2079E1D40E6A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3A20E73-BAB5-4EF6-B424-45974114F87E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9222A-22E7-43B3-9E78-F3CAB8FFE3A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27C0F-B98B-4B04-BA4D-1343CE261E6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09F24E6E-5D5C-44D7-BB7B-692C65F99AF8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2123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65B3B0-7003-432D-92B0-E70945BE66A7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A0BE10-F7AA-48DF-AFA2-94D8C954812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AED32-DA1F-42E1-B654-48859588E6CC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6FD09BF8-7D47-4CA5-9DCB-40B5E58EA514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A99E4-0CAA-4718-8AFF-11B3F132A47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962B8-307D-49E6-B572-D1178973F77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278F24B-0C71-45BF-9C44-5DE1C4C1DD04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09573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034AA-A285-4B37-A1CF-C319468A6D2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1996" cy="54450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505A4-7AD5-4CEC-B1EF-0B2637F6BE64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D1889-85FC-439E-AF7E-B89654D73C6E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89BFE59-2867-45B3-A511-E68B778F7E4B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FF556-C931-443B-AB02-FED70698F19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B1558-5500-4C22-B2A9-6B9D7AD693B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86CB0B07-B2B5-4CF6-B4A2-CF0AF4804CFE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7571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DF699-AF05-4874-9E78-2058F11CD62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8FE2D6-6934-4DFD-B3F7-8BAC5936989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CAF0B-C2C1-4713-8D04-0DC24E42E598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70D60FB-B212-4010-880C-1C6ECCA51233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CD08E-A97E-4FE7-B4F7-368C56B0D47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A49B6-A941-447E-9495-5AC24B9AB70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187F3F13-888B-46EA-BE9B-38D170F9BE76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48755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FDBBE-812A-489D-8250-0FC43085A26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FFECB-9ABE-4D25-AE0F-B3AF3198157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156B1D-32B1-48CC-9337-408F1EE6AA2D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4148C7-E064-4390-9032-564B997FB4D2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F8F1ED7E-93A2-4056-9F54-CB49DB6B3E69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69020D-EC37-419A-A0F3-F97FC4E2275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58B551-3CC3-4097-A40B-297C25B44A9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3896232-B9D5-4AD7-B4DD-864746CFD585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7042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16225-CC73-402B-9E06-2918DEA7007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0169CE-34CA-4EC3-AADA-DF42FF11C05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721AC5-E322-4067-B0F0-BF04182A3216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1CEB6A-0616-46B0-946E-D7E267BD3897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EFFC53-1DA8-4D93-9B30-8447526217EB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C5EF10-DC0D-4EEA-8DB3-E4846FC71E8B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370484F-C9F0-409E-8020-33F8F1B4024C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80D15-B52D-4D70-B355-4D7BD144B2E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9E8FB5-723C-46AC-89A5-B485EA82A87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03BF58C-A674-4DE2-B28A-800887FF3E8C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0618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EF18C-7D97-4DB1-84EA-8B0FB7309CC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65ABE6-FA99-4AD8-9CD0-A269B6FD62E5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A6456B2-D4BF-493E-9D93-E9EC6123C61D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BD6A9C-5A4C-4844-B0B7-7E66BD93E2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5B6A46-A177-4977-8C65-9AC851B8BF4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48CFD4D-ACC3-4FED-BA7A-1D7C00F39576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84977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F2DBF9-601A-4FB3-B198-FF06946036E5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78564E2-1C45-4091-8C88-0B8BAA968B4A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D9F759-2738-4757-854A-4B44EBD81D2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9831E-4BE0-4E59-8E04-ACCFA609339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81F841F-32D2-4D1F-9149-E61523EAF939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1310040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EEE96-A8E7-415F-8AE5-93B8474FF15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643E0-178A-47F2-B2F9-44D6E070B6E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85A713-64D6-4ACD-B1FD-BE2F68111FE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3067C-C734-4A38-BFB2-F2CF70E11A63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2F85EB9D-3272-4336-9ED8-838CE8B876CB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955047-3E22-47DB-8B86-E9D741A4587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D96484-505F-4F42-86C0-C454A48CA29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3C63880E-E7AD-46A3-90E4-B743D72DB8C5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13734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3F70F-789E-434E-A57C-1B9C7FC3520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A0DA3F-3448-484F-A977-882B1498CE38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tr-TR" sz="3200"/>
            </a:lvl1pPr>
          </a:lstStyle>
          <a:p>
            <a:pPr lvl="0"/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25012-1A69-4918-99C4-DD76DE23BFAE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99DEA9-7382-4AAC-AE43-D0DDE3C8E72D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E8B2AB39-8D21-49D7-8689-75F47F483A4B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214A0-A0E1-4F10-B44C-6C40D1F43C3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ED2C69-5C30-419F-9375-4BD418955A0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F32DF47-653F-4DE6-8A27-1A44D2D1003B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91237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671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9">
            <a:extLst>
              <a:ext uri="{FF2B5EF4-FFF2-40B4-BE49-F238E27FC236}">
                <a16:creationId xmlns:a16="http://schemas.microsoft.com/office/drawing/2014/main" id="{BDE75D60-C8E0-488F-A7F8-90D52EC61D26}"/>
              </a:ext>
            </a:extLst>
          </p:cNvPr>
          <p:cNvSpPr/>
          <p:nvPr/>
        </p:nvSpPr>
        <p:spPr>
          <a:xfrm>
            <a:off x="0" y="0"/>
            <a:ext cx="12191996" cy="393694"/>
          </a:xfrm>
          <a:prstGeom prst="rect">
            <a:avLst/>
          </a:prstGeom>
          <a:gradFill>
            <a:gsLst>
              <a:gs pos="0">
                <a:srgbClr val="0D0D0D"/>
              </a:gs>
              <a:gs pos="100000">
                <a:srgbClr val="404040"/>
              </a:gs>
            </a:gsLst>
            <a:lin ang="10800000"/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9AE481B8-F5B8-4652-90ED-2F01303F0D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1996" cy="4008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B63017F-2469-4E03-83C5-A198FD30FE1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0" y="457200"/>
            <a:ext cx="12191996" cy="6400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200" cap="none" spc="0" baseline="0">
          <a:solidFill>
            <a:srgbClr val="FFFFFF"/>
          </a:solidFill>
          <a:effectLst>
            <a:outerShdw dist="63498" dir="3600124">
              <a:srgbClr val="000000"/>
            </a:outerShdw>
          </a:effectLst>
          <a:uFillTx/>
          <a:latin typeface="Stencil" pitchFamily="82"/>
          <a:cs typeface="Segoe UI" pitchFamily="34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9">
            <a:extLst>
              <a:ext uri="{FF2B5EF4-FFF2-40B4-BE49-F238E27FC236}">
                <a16:creationId xmlns:a16="http://schemas.microsoft.com/office/drawing/2014/main" id="{28BB009F-7562-4675-B6CF-AE3F6C39D19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12191996" cy="401641"/>
          </a:xfrm>
        </p:spPr>
        <p:txBody>
          <a:bodyPr/>
          <a:lstStyle/>
          <a:p>
            <a:pPr lvl="0"/>
            <a:r>
              <a:rPr lang="en-US"/>
              <a:t>XYZ Bindings</a:t>
            </a:r>
            <a:endParaRPr lang="cs-CZ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6869870-4B4F-47FA-B3DC-89E48D82FA75}"/>
              </a:ext>
            </a:extLst>
          </p:cNvPr>
          <p:cNvSpPr txBox="1"/>
          <p:nvPr/>
        </p:nvSpPr>
        <p:spPr>
          <a:xfrm>
            <a:off x="4391790" y="3244336"/>
            <a:ext cx="27955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Place for your custom notes</a:t>
            </a:r>
            <a:endParaRPr lang="cs-CZ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6">
            <a:extLst>
              <a:ext uri="{FF2B5EF4-FFF2-40B4-BE49-F238E27FC236}">
                <a16:creationId xmlns:a16="http://schemas.microsoft.com/office/drawing/2014/main" id="{4BDEB262-66B5-4D3E-8054-8D169903B4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6329" y="1978734"/>
            <a:ext cx="3065151" cy="218261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Oval 36">
            <a:extLst>
              <a:ext uri="{FF2B5EF4-FFF2-40B4-BE49-F238E27FC236}">
                <a16:creationId xmlns:a16="http://schemas.microsoft.com/office/drawing/2014/main" id="{5A337EFB-845A-4FE5-8E5E-83436DA2E02A}"/>
              </a:ext>
            </a:extLst>
          </p:cNvPr>
          <p:cNvSpPr/>
          <p:nvPr/>
        </p:nvSpPr>
        <p:spPr>
          <a:xfrm>
            <a:off x="6930319" y="3584594"/>
            <a:ext cx="49624" cy="6014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Oval 37">
            <a:extLst>
              <a:ext uri="{FF2B5EF4-FFF2-40B4-BE49-F238E27FC236}">
                <a16:creationId xmlns:a16="http://schemas.microsoft.com/office/drawing/2014/main" id="{2602E71F-AEFB-4191-9245-A38A3660A54F}"/>
              </a:ext>
            </a:extLst>
          </p:cNvPr>
          <p:cNvSpPr/>
          <p:nvPr/>
        </p:nvSpPr>
        <p:spPr>
          <a:xfrm>
            <a:off x="7139443" y="3179039"/>
            <a:ext cx="49624" cy="6014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Oval 38">
            <a:extLst>
              <a:ext uri="{FF2B5EF4-FFF2-40B4-BE49-F238E27FC236}">
                <a16:creationId xmlns:a16="http://schemas.microsoft.com/office/drawing/2014/main" id="{77F9A2E6-7309-4AF5-B205-80726A9AA9E6}"/>
              </a:ext>
            </a:extLst>
          </p:cNvPr>
          <p:cNvSpPr/>
          <p:nvPr/>
        </p:nvSpPr>
        <p:spPr>
          <a:xfrm>
            <a:off x="6550569" y="3218825"/>
            <a:ext cx="49624" cy="6014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Oval 39">
            <a:extLst>
              <a:ext uri="{FF2B5EF4-FFF2-40B4-BE49-F238E27FC236}">
                <a16:creationId xmlns:a16="http://schemas.microsoft.com/office/drawing/2014/main" id="{1155AA89-B437-4BE3-BCB1-41A8632E516E}"/>
              </a:ext>
            </a:extLst>
          </p:cNvPr>
          <p:cNvSpPr/>
          <p:nvPr/>
        </p:nvSpPr>
        <p:spPr>
          <a:xfrm>
            <a:off x="6194639" y="3351614"/>
            <a:ext cx="49624" cy="6014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Oval 40">
            <a:extLst>
              <a:ext uri="{FF2B5EF4-FFF2-40B4-BE49-F238E27FC236}">
                <a16:creationId xmlns:a16="http://schemas.microsoft.com/office/drawing/2014/main" id="{564F98F2-E929-482F-96A6-76641F8A85AF}"/>
              </a:ext>
            </a:extLst>
          </p:cNvPr>
          <p:cNvSpPr/>
          <p:nvPr/>
        </p:nvSpPr>
        <p:spPr>
          <a:xfrm>
            <a:off x="6500945" y="3624123"/>
            <a:ext cx="49624" cy="6014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Oval 49">
            <a:extLst>
              <a:ext uri="{FF2B5EF4-FFF2-40B4-BE49-F238E27FC236}">
                <a16:creationId xmlns:a16="http://schemas.microsoft.com/office/drawing/2014/main" id="{AB45FB46-5F4D-460B-AFEB-E6C9E3A04E31}"/>
              </a:ext>
            </a:extLst>
          </p:cNvPr>
          <p:cNvSpPr/>
          <p:nvPr/>
        </p:nvSpPr>
        <p:spPr>
          <a:xfrm>
            <a:off x="6194639" y="3831555"/>
            <a:ext cx="49624" cy="6014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9" name="Straight Connector 65">
            <a:extLst>
              <a:ext uri="{FF2B5EF4-FFF2-40B4-BE49-F238E27FC236}">
                <a16:creationId xmlns:a16="http://schemas.microsoft.com/office/drawing/2014/main" id="{09929761-768E-4CCC-A096-497C093F8911}"/>
              </a:ext>
            </a:extLst>
          </p:cNvPr>
          <p:cNvCxnSpPr>
            <a:stCxn id="5" idx="7"/>
          </p:cNvCxnSpPr>
          <p:nvPr/>
        </p:nvCxnSpPr>
        <p:spPr>
          <a:xfrm flipV="1">
            <a:off x="6592924" y="1060447"/>
            <a:ext cx="1424681" cy="2167183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10" name="Straight Connector 71">
            <a:extLst>
              <a:ext uri="{FF2B5EF4-FFF2-40B4-BE49-F238E27FC236}">
                <a16:creationId xmlns:a16="http://schemas.microsoft.com/office/drawing/2014/main" id="{E8D16B70-51F5-41F1-ADDC-1B9A99644E90}"/>
              </a:ext>
            </a:extLst>
          </p:cNvPr>
          <p:cNvCxnSpPr>
            <a:stCxn id="4" idx="1"/>
          </p:cNvCxnSpPr>
          <p:nvPr/>
        </p:nvCxnSpPr>
        <p:spPr>
          <a:xfrm flipV="1">
            <a:off x="7189067" y="2954810"/>
            <a:ext cx="851718" cy="254304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11" name="Straight Connector 77">
            <a:extLst>
              <a:ext uri="{FF2B5EF4-FFF2-40B4-BE49-F238E27FC236}">
                <a16:creationId xmlns:a16="http://schemas.microsoft.com/office/drawing/2014/main" id="{3D5EBABE-BB84-4FC7-A562-79E7B8CBBB7D}"/>
              </a:ext>
            </a:extLst>
          </p:cNvPr>
          <p:cNvCxnSpPr>
            <a:stCxn id="3" idx="1"/>
          </p:cNvCxnSpPr>
          <p:nvPr/>
        </p:nvCxnSpPr>
        <p:spPr>
          <a:xfrm>
            <a:off x="6979944" y="3614668"/>
            <a:ext cx="2937812" cy="570522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12" name="Straight Connector 80">
            <a:extLst>
              <a:ext uri="{FF2B5EF4-FFF2-40B4-BE49-F238E27FC236}">
                <a16:creationId xmlns:a16="http://schemas.microsoft.com/office/drawing/2014/main" id="{1659189E-8D5C-468D-BBAB-E3EAF073A10F}"/>
              </a:ext>
            </a:extLst>
          </p:cNvPr>
          <p:cNvCxnSpPr>
            <a:stCxn id="7" idx="6"/>
          </p:cNvCxnSpPr>
          <p:nvPr/>
        </p:nvCxnSpPr>
        <p:spPr>
          <a:xfrm>
            <a:off x="6543300" y="3675458"/>
            <a:ext cx="1295640" cy="1906259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13" name="Straight Connector 88">
            <a:extLst>
              <a:ext uri="{FF2B5EF4-FFF2-40B4-BE49-F238E27FC236}">
                <a16:creationId xmlns:a16="http://schemas.microsoft.com/office/drawing/2014/main" id="{9EDC09DE-50C1-40AD-ACE2-98EC6E4CCFF8}"/>
              </a:ext>
            </a:extLst>
          </p:cNvPr>
          <p:cNvCxnSpPr>
            <a:endCxn id="6" idx="3"/>
          </p:cNvCxnSpPr>
          <p:nvPr/>
        </p:nvCxnSpPr>
        <p:spPr>
          <a:xfrm flipV="1">
            <a:off x="3868835" y="3381688"/>
            <a:ext cx="2325804" cy="30075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14" name="Straight Connector 91">
            <a:extLst>
              <a:ext uri="{FF2B5EF4-FFF2-40B4-BE49-F238E27FC236}">
                <a16:creationId xmlns:a16="http://schemas.microsoft.com/office/drawing/2014/main" id="{5D222408-0313-4AC0-ACF6-E4283F6C5800}"/>
              </a:ext>
            </a:extLst>
          </p:cNvPr>
          <p:cNvCxnSpPr>
            <a:endCxn id="8" idx="3"/>
          </p:cNvCxnSpPr>
          <p:nvPr/>
        </p:nvCxnSpPr>
        <p:spPr>
          <a:xfrm>
            <a:off x="3845655" y="3614668"/>
            <a:ext cx="2348984" cy="246962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sp>
        <p:nvSpPr>
          <p:cNvPr id="15" name="Nadpis 3">
            <a:extLst>
              <a:ext uri="{FF2B5EF4-FFF2-40B4-BE49-F238E27FC236}">
                <a16:creationId xmlns:a16="http://schemas.microsoft.com/office/drawing/2014/main" id="{059B2717-CDBD-46F3-B39C-ECEFA78E624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12191996" cy="401641"/>
          </a:xfrm>
        </p:spPr>
        <p:txBody>
          <a:bodyPr/>
          <a:lstStyle/>
          <a:p>
            <a:pPr lvl="0"/>
            <a:r>
              <a:rPr lang="en-US"/>
              <a:t>VPC CM3 THROTTLE - handle, Right Side</a:t>
            </a:r>
            <a:endParaRPr lang="cs-CZ"/>
          </a:p>
        </p:txBody>
      </p:sp>
      <p:graphicFrame>
        <p:nvGraphicFramePr>
          <p:cNvPr id="16" name="Table 95">
            <a:extLst>
              <a:ext uri="{FF2B5EF4-FFF2-40B4-BE49-F238E27FC236}">
                <a16:creationId xmlns:a16="http://schemas.microsoft.com/office/drawing/2014/main" id="{1C874CB1-7C52-46AF-91B6-631645116128}"/>
              </a:ext>
            </a:extLst>
          </p:cNvPr>
          <p:cNvGraphicFramePr>
            <a:graphicFrameLocks noGrp="1"/>
          </p:cNvGraphicFramePr>
          <p:nvPr/>
        </p:nvGraphicFramePr>
        <p:xfrm>
          <a:off x="228764" y="3106957"/>
          <a:ext cx="3640069" cy="60960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27681">
                  <a:extLst>
                    <a:ext uri="{9D8B030D-6E8A-4147-A177-3AD203B41FA5}">
                      <a16:colId xmlns:a16="http://schemas.microsoft.com/office/drawing/2014/main" val="2225563236"/>
                    </a:ext>
                  </a:extLst>
                </a:gridCol>
                <a:gridCol w="200326">
                  <a:extLst>
                    <a:ext uri="{9D8B030D-6E8A-4147-A177-3AD203B41FA5}">
                      <a16:colId xmlns:a16="http://schemas.microsoft.com/office/drawing/2014/main" val="226632472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2569251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800" b="1" kern="1200">
                          <a:solidFill>
                            <a:srgbClr val="FFFFFF"/>
                          </a:solidFill>
                          <a:latin typeface=""/>
                        </a:rPr>
                        <a:t>Action</a:t>
                      </a:r>
                      <a:endParaRPr lang="tr-TR" sz="800" b="1" kern="1200">
                        <a:solidFill>
                          <a:srgbClr val="FFFFFF"/>
                        </a:solidFill>
                        <a:latin typeface="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r>
                        <a:rPr lang="en-US" sz="800" b="1" kern="1200">
                          <a:solidFill>
                            <a:srgbClr val="FFFFFF"/>
                          </a:solidFill>
                          <a:latin typeface=""/>
                        </a:rPr>
                        <a:t>#</a:t>
                      </a:r>
                      <a:endParaRPr lang="tr-TR" sz="800" b="1" kern="1200">
                        <a:solidFill>
                          <a:srgbClr val="FFFFFF"/>
                        </a:solidFill>
                        <a:latin typeface="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800" b="1" kern="1200">
                          <a:solidFill>
                            <a:srgbClr val="FFFFFF"/>
                          </a:solidFill>
                          <a:latin typeface=""/>
                        </a:rPr>
                        <a:t>Description</a:t>
                      </a:r>
                      <a:endParaRPr lang="tr-TR" sz="800" b="1" kern="1200">
                        <a:solidFill>
                          <a:srgbClr val="FFFFFF"/>
                        </a:solidFill>
                        <a:latin typeface="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2053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545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2148203"/>
                  </a:ext>
                </a:extLst>
              </a:tr>
            </a:tbl>
          </a:graphicData>
        </a:graphic>
      </p:graphicFrame>
      <p:graphicFrame>
        <p:nvGraphicFramePr>
          <p:cNvPr id="17" name="Table 95">
            <a:extLst>
              <a:ext uri="{FF2B5EF4-FFF2-40B4-BE49-F238E27FC236}">
                <a16:creationId xmlns:a16="http://schemas.microsoft.com/office/drawing/2014/main" id="{74E76BF1-E5D1-412B-8494-CDE7D78A1090}"/>
              </a:ext>
            </a:extLst>
          </p:cNvPr>
          <p:cNvGraphicFramePr>
            <a:graphicFrameLocks noGrp="1"/>
          </p:cNvGraphicFramePr>
          <p:nvPr/>
        </p:nvGraphicFramePr>
        <p:xfrm>
          <a:off x="4198869" y="4972114"/>
          <a:ext cx="3640069" cy="121920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27681">
                  <a:extLst>
                    <a:ext uri="{9D8B030D-6E8A-4147-A177-3AD203B41FA5}">
                      <a16:colId xmlns:a16="http://schemas.microsoft.com/office/drawing/2014/main" val="4161874503"/>
                    </a:ext>
                  </a:extLst>
                </a:gridCol>
                <a:gridCol w="200326">
                  <a:extLst>
                    <a:ext uri="{9D8B030D-6E8A-4147-A177-3AD203B41FA5}">
                      <a16:colId xmlns:a16="http://schemas.microsoft.com/office/drawing/2014/main" val="2045485880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2631257498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8060102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5298892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Down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9786442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Aft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9048370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Up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725013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Forward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608790"/>
                  </a:ext>
                </a:extLst>
              </a:tr>
            </a:tbl>
          </a:graphicData>
        </a:graphic>
      </p:graphicFrame>
      <p:graphicFrame>
        <p:nvGraphicFramePr>
          <p:cNvPr id="18" name="Table 95">
            <a:extLst>
              <a:ext uri="{FF2B5EF4-FFF2-40B4-BE49-F238E27FC236}">
                <a16:creationId xmlns:a16="http://schemas.microsoft.com/office/drawing/2014/main" id="{5525C532-015F-4908-BEC4-E953186343BE}"/>
              </a:ext>
            </a:extLst>
          </p:cNvPr>
          <p:cNvGraphicFramePr>
            <a:graphicFrameLocks noGrp="1"/>
          </p:cNvGraphicFramePr>
          <p:nvPr/>
        </p:nvGraphicFramePr>
        <p:xfrm>
          <a:off x="8017605" y="458471"/>
          <a:ext cx="3950910" cy="120396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739877">
                  <a:extLst>
                    <a:ext uri="{9D8B030D-6E8A-4147-A177-3AD203B41FA5}">
                      <a16:colId xmlns:a16="http://schemas.microsoft.com/office/drawing/2014/main" val="2736047887"/>
                    </a:ext>
                  </a:extLst>
                </a:gridCol>
                <a:gridCol w="223305">
                  <a:extLst>
                    <a:ext uri="{9D8B030D-6E8A-4147-A177-3AD203B41FA5}">
                      <a16:colId xmlns:a16="http://schemas.microsoft.com/office/drawing/2014/main" val="2118035237"/>
                    </a:ext>
                  </a:extLst>
                </a:gridCol>
                <a:gridCol w="2987728">
                  <a:extLst>
                    <a:ext uri="{9D8B030D-6E8A-4147-A177-3AD203B41FA5}">
                      <a16:colId xmlns:a16="http://schemas.microsoft.com/office/drawing/2014/main" val="22677278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61383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1221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7668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Left/Back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78195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86214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Right/ Forward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4151182"/>
                  </a:ext>
                </a:extLst>
              </a:tr>
            </a:tbl>
          </a:graphicData>
        </a:graphic>
      </p:graphicFrame>
      <p:graphicFrame>
        <p:nvGraphicFramePr>
          <p:cNvPr id="19" name="Table 95">
            <a:extLst>
              <a:ext uri="{FF2B5EF4-FFF2-40B4-BE49-F238E27FC236}">
                <a16:creationId xmlns:a16="http://schemas.microsoft.com/office/drawing/2014/main" id="{10670894-D9E9-4589-B127-BB6777C81E79}"/>
              </a:ext>
            </a:extLst>
          </p:cNvPr>
          <p:cNvGraphicFramePr>
            <a:graphicFrameLocks noGrp="1"/>
          </p:cNvGraphicFramePr>
          <p:nvPr/>
        </p:nvGraphicFramePr>
        <p:xfrm>
          <a:off x="8040785" y="2144039"/>
          <a:ext cx="3950910" cy="1621536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650376">
                  <a:extLst>
                    <a:ext uri="{9D8B030D-6E8A-4147-A177-3AD203B41FA5}">
                      <a16:colId xmlns:a16="http://schemas.microsoft.com/office/drawing/2014/main" val="369212097"/>
                    </a:ext>
                  </a:extLst>
                </a:gridCol>
                <a:gridCol w="304796">
                  <a:extLst>
                    <a:ext uri="{9D8B030D-6E8A-4147-A177-3AD203B41FA5}">
                      <a16:colId xmlns:a16="http://schemas.microsoft.com/office/drawing/2014/main" val="887824180"/>
                    </a:ext>
                  </a:extLst>
                </a:gridCol>
                <a:gridCol w="2995738">
                  <a:extLst>
                    <a:ext uri="{9D8B030D-6E8A-4147-A177-3AD203B41FA5}">
                      <a16:colId xmlns:a16="http://schemas.microsoft.com/office/drawing/2014/main" val="930861429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267153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Roll CW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64046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Roll CCW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30534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249008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Forward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538168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Down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137417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Aft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445516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Up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1937226"/>
                  </a:ext>
                </a:extLst>
              </a:tr>
            </a:tbl>
          </a:graphicData>
        </a:graphic>
      </p:graphicFrame>
      <p:graphicFrame>
        <p:nvGraphicFramePr>
          <p:cNvPr id="20" name="Table 95">
            <a:extLst>
              <a:ext uri="{FF2B5EF4-FFF2-40B4-BE49-F238E27FC236}">
                <a16:creationId xmlns:a16="http://schemas.microsoft.com/office/drawing/2014/main" id="{92CCEC00-79BF-4788-BACD-3A3603462370}"/>
              </a:ext>
            </a:extLst>
          </p:cNvPr>
          <p:cNvGraphicFramePr>
            <a:graphicFrameLocks noGrp="1"/>
          </p:cNvGraphicFramePr>
          <p:nvPr/>
        </p:nvGraphicFramePr>
        <p:xfrm>
          <a:off x="8040785" y="4185190"/>
          <a:ext cx="3753949" cy="41148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496967">
                  <a:extLst>
                    <a:ext uri="{9D8B030D-6E8A-4147-A177-3AD203B41FA5}">
                      <a16:colId xmlns:a16="http://schemas.microsoft.com/office/drawing/2014/main" val="129625734"/>
                    </a:ext>
                  </a:extLst>
                </a:gridCol>
                <a:gridCol w="209635">
                  <a:extLst>
                    <a:ext uri="{9D8B030D-6E8A-4147-A177-3AD203B41FA5}">
                      <a16:colId xmlns:a16="http://schemas.microsoft.com/office/drawing/2014/main" val="4244643342"/>
                    </a:ext>
                  </a:extLst>
                </a:gridCol>
                <a:gridCol w="3047347">
                  <a:extLst>
                    <a:ext uri="{9D8B030D-6E8A-4147-A177-3AD203B41FA5}">
                      <a16:colId xmlns:a16="http://schemas.microsoft.com/office/drawing/2014/main" val="13834034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82696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0"/>
                      <a:r>
                        <a:rPr lang="en-US" sz="700" b="1">
                          <a:solidFill>
                            <a:srgbClr val="000000"/>
                          </a:solidFill>
                        </a:rPr>
                        <a:t>Press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en-US" sz="700">
                        <a:solidFill>
                          <a:srgbClr val="000000"/>
                        </a:solidFill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tr-TR" sz="700" b="1">
                        <a:solidFill>
                          <a:srgbClr val="000000"/>
                        </a:solidFill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44093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863B68E9-BC65-45F6-9BC6-2E18E6E90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2163" y="2759293"/>
            <a:ext cx="2544628" cy="122380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Oval 4">
            <a:extLst>
              <a:ext uri="{FF2B5EF4-FFF2-40B4-BE49-F238E27FC236}">
                <a16:creationId xmlns:a16="http://schemas.microsoft.com/office/drawing/2014/main" id="{D378CE60-9E30-493D-A454-2E0A6353E9EA}"/>
              </a:ext>
            </a:extLst>
          </p:cNvPr>
          <p:cNvSpPr/>
          <p:nvPr/>
        </p:nvSpPr>
        <p:spPr>
          <a:xfrm>
            <a:off x="5188835" y="3323066"/>
            <a:ext cx="49624" cy="6014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Oval 6">
            <a:extLst>
              <a:ext uri="{FF2B5EF4-FFF2-40B4-BE49-F238E27FC236}">
                <a16:creationId xmlns:a16="http://schemas.microsoft.com/office/drawing/2014/main" id="{CDFFA03B-7711-41AA-B256-B74F2948422E}"/>
              </a:ext>
            </a:extLst>
          </p:cNvPr>
          <p:cNvSpPr/>
          <p:nvPr/>
        </p:nvSpPr>
        <p:spPr>
          <a:xfrm>
            <a:off x="5932444" y="3401284"/>
            <a:ext cx="49624" cy="6014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Oval 7">
            <a:extLst>
              <a:ext uri="{FF2B5EF4-FFF2-40B4-BE49-F238E27FC236}">
                <a16:creationId xmlns:a16="http://schemas.microsoft.com/office/drawing/2014/main" id="{398FE7DE-7C3F-43D7-993E-BD3ED6324DFD}"/>
              </a:ext>
            </a:extLst>
          </p:cNvPr>
          <p:cNvSpPr/>
          <p:nvPr/>
        </p:nvSpPr>
        <p:spPr>
          <a:xfrm>
            <a:off x="6197080" y="3368320"/>
            <a:ext cx="49624" cy="6014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Oval 8">
            <a:extLst>
              <a:ext uri="{FF2B5EF4-FFF2-40B4-BE49-F238E27FC236}">
                <a16:creationId xmlns:a16="http://schemas.microsoft.com/office/drawing/2014/main" id="{A0650AE8-EEEF-4708-96C8-F0FFCF9E27F0}"/>
              </a:ext>
            </a:extLst>
          </p:cNvPr>
          <p:cNvSpPr/>
          <p:nvPr/>
        </p:nvSpPr>
        <p:spPr>
          <a:xfrm>
            <a:off x="7036701" y="3223872"/>
            <a:ext cx="49624" cy="6014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Oval 9">
            <a:extLst>
              <a:ext uri="{FF2B5EF4-FFF2-40B4-BE49-F238E27FC236}">
                <a16:creationId xmlns:a16="http://schemas.microsoft.com/office/drawing/2014/main" id="{020AA016-F546-4B67-88CE-19990BB34871}"/>
              </a:ext>
            </a:extLst>
          </p:cNvPr>
          <p:cNvSpPr/>
          <p:nvPr/>
        </p:nvSpPr>
        <p:spPr>
          <a:xfrm>
            <a:off x="4847380" y="3327867"/>
            <a:ext cx="49624" cy="6014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Oval 10">
            <a:extLst>
              <a:ext uri="{FF2B5EF4-FFF2-40B4-BE49-F238E27FC236}">
                <a16:creationId xmlns:a16="http://schemas.microsoft.com/office/drawing/2014/main" id="{E2460E63-E269-4230-9F80-D4183A56950A}"/>
              </a:ext>
            </a:extLst>
          </p:cNvPr>
          <p:cNvSpPr/>
          <p:nvPr/>
        </p:nvSpPr>
        <p:spPr>
          <a:xfrm>
            <a:off x="5593119" y="3343092"/>
            <a:ext cx="49624" cy="6014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9" name="Straight Connector 23">
            <a:extLst>
              <a:ext uri="{FF2B5EF4-FFF2-40B4-BE49-F238E27FC236}">
                <a16:creationId xmlns:a16="http://schemas.microsoft.com/office/drawing/2014/main" id="{C5C3C205-2343-4668-94E4-6FD7FA549B2D}"/>
              </a:ext>
            </a:extLst>
          </p:cNvPr>
          <p:cNvCxnSpPr>
            <a:stCxn id="3" idx="3"/>
          </p:cNvCxnSpPr>
          <p:nvPr/>
        </p:nvCxnSpPr>
        <p:spPr>
          <a:xfrm flipH="1">
            <a:off x="2017413" y="3353141"/>
            <a:ext cx="3171422" cy="1992670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10" name="Straight Connector 27">
            <a:extLst>
              <a:ext uri="{FF2B5EF4-FFF2-40B4-BE49-F238E27FC236}">
                <a16:creationId xmlns:a16="http://schemas.microsoft.com/office/drawing/2014/main" id="{2ED4E3AB-C096-419E-929A-B8C5021B4BFA}"/>
              </a:ext>
            </a:extLst>
          </p:cNvPr>
          <p:cNvCxnSpPr>
            <a:stCxn id="7" idx="3"/>
          </p:cNvCxnSpPr>
          <p:nvPr/>
        </p:nvCxnSpPr>
        <p:spPr>
          <a:xfrm flipH="1" flipV="1">
            <a:off x="2033561" y="1692435"/>
            <a:ext cx="2813819" cy="1665506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11" name="Straight Connector 76">
            <a:extLst>
              <a:ext uri="{FF2B5EF4-FFF2-40B4-BE49-F238E27FC236}">
                <a16:creationId xmlns:a16="http://schemas.microsoft.com/office/drawing/2014/main" id="{96567456-2735-42EE-B329-97F93A1BD69F}"/>
              </a:ext>
            </a:extLst>
          </p:cNvPr>
          <p:cNvCxnSpPr>
            <a:endCxn id="8" idx="7"/>
          </p:cNvCxnSpPr>
          <p:nvPr/>
        </p:nvCxnSpPr>
        <p:spPr>
          <a:xfrm flipH="1">
            <a:off x="5635474" y="1291324"/>
            <a:ext cx="301770" cy="2060573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12" name="Straight Connector 86">
            <a:extLst>
              <a:ext uri="{FF2B5EF4-FFF2-40B4-BE49-F238E27FC236}">
                <a16:creationId xmlns:a16="http://schemas.microsoft.com/office/drawing/2014/main" id="{723744D7-89E5-4A5F-8D34-3F69210CDF62}"/>
              </a:ext>
            </a:extLst>
          </p:cNvPr>
          <p:cNvCxnSpPr>
            <a:endCxn id="4" idx="7"/>
          </p:cNvCxnSpPr>
          <p:nvPr/>
        </p:nvCxnSpPr>
        <p:spPr>
          <a:xfrm flipH="1">
            <a:off x="5974799" y="2342683"/>
            <a:ext cx="2250859" cy="1067407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13" name="Straight Connector 93">
            <a:extLst>
              <a:ext uri="{FF2B5EF4-FFF2-40B4-BE49-F238E27FC236}">
                <a16:creationId xmlns:a16="http://schemas.microsoft.com/office/drawing/2014/main" id="{9A584ECD-36C1-41B3-BFBB-53E3A5058F29}"/>
              </a:ext>
            </a:extLst>
          </p:cNvPr>
          <p:cNvCxnSpPr>
            <a:endCxn id="6" idx="6"/>
          </p:cNvCxnSpPr>
          <p:nvPr/>
        </p:nvCxnSpPr>
        <p:spPr>
          <a:xfrm flipH="1" flipV="1">
            <a:off x="7079056" y="3275216"/>
            <a:ext cx="2966633" cy="707882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14" name="Straight Connector 102">
            <a:extLst>
              <a:ext uri="{FF2B5EF4-FFF2-40B4-BE49-F238E27FC236}">
                <a16:creationId xmlns:a16="http://schemas.microsoft.com/office/drawing/2014/main" id="{6D6B4A00-3379-43C6-AE04-3E5CFD7135B0}"/>
              </a:ext>
            </a:extLst>
          </p:cNvPr>
          <p:cNvCxnSpPr>
            <a:stCxn id="5" idx="2"/>
          </p:cNvCxnSpPr>
          <p:nvPr/>
        </p:nvCxnSpPr>
        <p:spPr>
          <a:xfrm flipH="1">
            <a:off x="5932444" y="3428469"/>
            <a:ext cx="289444" cy="1917342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sp>
        <p:nvSpPr>
          <p:cNvPr id="15" name="Nadpis 1">
            <a:extLst>
              <a:ext uri="{FF2B5EF4-FFF2-40B4-BE49-F238E27FC236}">
                <a16:creationId xmlns:a16="http://schemas.microsoft.com/office/drawing/2014/main" id="{2DBC6D6B-8D20-4CD0-86F0-E96E0CFB622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12191996" cy="401641"/>
          </a:xfrm>
        </p:spPr>
        <p:txBody>
          <a:bodyPr/>
          <a:lstStyle/>
          <a:p>
            <a:pPr lvl="0"/>
            <a:r>
              <a:rPr lang="en-US"/>
              <a:t>VPC CM3 THROTTLE - Handle, Front &amp; Left</a:t>
            </a:r>
            <a:endParaRPr lang="cs-CZ"/>
          </a:p>
        </p:txBody>
      </p:sp>
      <p:graphicFrame>
        <p:nvGraphicFramePr>
          <p:cNvPr id="16" name="Table 95">
            <a:extLst>
              <a:ext uri="{FF2B5EF4-FFF2-40B4-BE49-F238E27FC236}">
                <a16:creationId xmlns:a16="http://schemas.microsoft.com/office/drawing/2014/main" id="{98FE73B7-340D-44AC-A4C8-E513CD1CF2A6}"/>
              </a:ext>
            </a:extLst>
          </p:cNvPr>
          <p:cNvGraphicFramePr>
            <a:graphicFrameLocks noGrp="1"/>
          </p:cNvGraphicFramePr>
          <p:nvPr/>
        </p:nvGraphicFramePr>
        <p:xfrm>
          <a:off x="213530" y="875574"/>
          <a:ext cx="3640069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27681">
                  <a:extLst>
                    <a:ext uri="{9D8B030D-6E8A-4147-A177-3AD203B41FA5}">
                      <a16:colId xmlns:a16="http://schemas.microsoft.com/office/drawing/2014/main" val="2825192202"/>
                    </a:ext>
                  </a:extLst>
                </a:gridCol>
                <a:gridCol w="200326">
                  <a:extLst>
                    <a:ext uri="{9D8B030D-6E8A-4147-A177-3AD203B41FA5}">
                      <a16:colId xmlns:a16="http://schemas.microsoft.com/office/drawing/2014/main" val="2576228246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706846461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3228142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L/R Analog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4462726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U/D Analog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296966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0227752"/>
                  </a:ext>
                </a:extLst>
              </a:tr>
            </a:tbl>
          </a:graphicData>
        </a:graphic>
      </p:graphicFrame>
      <p:graphicFrame>
        <p:nvGraphicFramePr>
          <p:cNvPr id="17" name="Table 95">
            <a:extLst>
              <a:ext uri="{FF2B5EF4-FFF2-40B4-BE49-F238E27FC236}">
                <a16:creationId xmlns:a16="http://schemas.microsoft.com/office/drawing/2014/main" id="{B0B9ED4E-F8AD-4BD6-BDD0-FDE31B96CDF2}"/>
              </a:ext>
            </a:extLst>
          </p:cNvPr>
          <p:cNvGraphicFramePr>
            <a:graphicFrameLocks noGrp="1"/>
          </p:cNvGraphicFramePr>
          <p:nvPr/>
        </p:nvGraphicFramePr>
        <p:xfrm>
          <a:off x="213530" y="5345811"/>
          <a:ext cx="3607782" cy="121920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21509">
                  <a:extLst>
                    <a:ext uri="{9D8B030D-6E8A-4147-A177-3AD203B41FA5}">
                      <a16:colId xmlns:a16="http://schemas.microsoft.com/office/drawing/2014/main" val="3997873633"/>
                    </a:ext>
                  </a:extLst>
                </a:gridCol>
                <a:gridCol w="208282">
                  <a:extLst>
                    <a:ext uri="{9D8B030D-6E8A-4147-A177-3AD203B41FA5}">
                      <a16:colId xmlns:a16="http://schemas.microsoft.com/office/drawing/2014/main" val="2226435353"/>
                    </a:ext>
                  </a:extLst>
                </a:gridCol>
                <a:gridCol w="2877991">
                  <a:extLst>
                    <a:ext uri="{9D8B030D-6E8A-4147-A177-3AD203B41FA5}">
                      <a16:colId xmlns:a16="http://schemas.microsoft.com/office/drawing/2014/main" val="333445550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889314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807334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Down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5424067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Right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3137517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Up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899487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Left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0469216"/>
                  </a:ext>
                </a:extLst>
              </a:tr>
            </a:tbl>
          </a:graphicData>
        </a:graphic>
      </p:graphicFrame>
      <p:graphicFrame>
        <p:nvGraphicFramePr>
          <p:cNvPr id="18" name="Table 95">
            <a:extLst>
              <a:ext uri="{FF2B5EF4-FFF2-40B4-BE49-F238E27FC236}">
                <a16:creationId xmlns:a16="http://schemas.microsoft.com/office/drawing/2014/main" id="{40DAB651-A861-4405-97F1-F0350BD12315}"/>
              </a:ext>
            </a:extLst>
          </p:cNvPr>
          <p:cNvGraphicFramePr>
            <a:graphicFrameLocks noGrp="1"/>
          </p:cNvGraphicFramePr>
          <p:nvPr/>
        </p:nvGraphicFramePr>
        <p:xfrm>
          <a:off x="4117204" y="876790"/>
          <a:ext cx="3640069" cy="414528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27681">
                  <a:extLst>
                    <a:ext uri="{9D8B030D-6E8A-4147-A177-3AD203B41FA5}">
                      <a16:colId xmlns:a16="http://schemas.microsoft.com/office/drawing/2014/main" val="36713345"/>
                    </a:ext>
                  </a:extLst>
                </a:gridCol>
                <a:gridCol w="200326">
                  <a:extLst>
                    <a:ext uri="{9D8B030D-6E8A-4147-A177-3AD203B41FA5}">
                      <a16:colId xmlns:a16="http://schemas.microsoft.com/office/drawing/2014/main" val="2624235017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1845131838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26908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Axis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Zoom view axis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8443149"/>
                  </a:ext>
                </a:extLst>
              </a:tr>
            </a:tbl>
          </a:graphicData>
        </a:graphic>
      </p:graphicFrame>
      <p:graphicFrame>
        <p:nvGraphicFramePr>
          <p:cNvPr id="19" name="Table 95">
            <a:extLst>
              <a:ext uri="{FF2B5EF4-FFF2-40B4-BE49-F238E27FC236}">
                <a16:creationId xmlns:a16="http://schemas.microsoft.com/office/drawing/2014/main" id="{47A516C7-0E2C-44A2-AC64-42EE00DD1802}"/>
              </a:ext>
            </a:extLst>
          </p:cNvPr>
          <p:cNvGraphicFramePr>
            <a:graphicFrameLocks noGrp="1"/>
          </p:cNvGraphicFramePr>
          <p:nvPr/>
        </p:nvGraphicFramePr>
        <p:xfrm>
          <a:off x="8225658" y="1934248"/>
          <a:ext cx="3640069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27681">
                  <a:extLst>
                    <a:ext uri="{9D8B030D-6E8A-4147-A177-3AD203B41FA5}">
                      <a16:colId xmlns:a16="http://schemas.microsoft.com/office/drawing/2014/main" val="897844377"/>
                    </a:ext>
                  </a:extLst>
                </a:gridCol>
                <a:gridCol w="200326">
                  <a:extLst>
                    <a:ext uri="{9D8B030D-6E8A-4147-A177-3AD203B41FA5}">
                      <a16:colId xmlns:a16="http://schemas.microsoft.com/office/drawing/2014/main" val="982691513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151511551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697911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955058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024186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2180609"/>
                  </a:ext>
                </a:extLst>
              </a:tr>
            </a:tbl>
          </a:graphicData>
        </a:graphic>
      </p:graphicFrame>
      <p:graphicFrame>
        <p:nvGraphicFramePr>
          <p:cNvPr id="20" name="Table 95">
            <a:extLst>
              <a:ext uri="{FF2B5EF4-FFF2-40B4-BE49-F238E27FC236}">
                <a16:creationId xmlns:a16="http://schemas.microsoft.com/office/drawing/2014/main" id="{DEF28C09-60D6-4593-8D4B-4347D03568C1}"/>
              </a:ext>
            </a:extLst>
          </p:cNvPr>
          <p:cNvGraphicFramePr>
            <a:graphicFrameLocks noGrp="1"/>
          </p:cNvGraphicFramePr>
          <p:nvPr/>
        </p:nvGraphicFramePr>
        <p:xfrm>
          <a:off x="8225658" y="3983098"/>
          <a:ext cx="3640069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27681">
                  <a:extLst>
                    <a:ext uri="{9D8B030D-6E8A-4147-A177-3AD203B41FA5}">
                      <a16:colId xmlns:a16="http://schemas.microsoft.com/office/drawing/2014/main" val="2517530773"/>
                    </a:ext>
                  </a:extLst>
                </a:gridCol>
                <a:gridCol w="200326">
                  <a:extLst>
                    <a:ext uri="{9D8B030D-6E8A-4147-A177-3AD203B41FA5}">
                      <a16:colId xmlns:a16="http://schemas.microsoft.com/office/drawing/2014/main" val="938746939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692061581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653315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2803688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Roll CW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0601107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Roll CCW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174264"/>
                  </a:ext>
                </a:extLst>
              </a:tr>
            </a:tbl>
          </a:graphicData>
        </a:graphic>
      </p:graphicFrame>
      <p:graphicFrame>
        <p:nvGraphicFramePr>
          <p:cNvPr id="21" name="Table 95">
            <a:extLst>
              <a:ext uri="{FF2B5EF4-FFF2-40B4-BE49-F238E27FC236}">
                <a16:creationId xmlns:a16="http://schemas.microsoft.com/office/drawing/2014/main" id="{738C41BB-96F6-450F-B16F-9A0E251119EB}"/>
              </a:ext>
            </a:extLst>
          </p:cNvPr>
          <p:cNvGraphicFramePr>
            <a:graphicFrameLocks noGrp="1"/>
          </p:cNvGraphicFramePr>
          <p:nvPr/>
        </p:nvGraphicFramePr>
        <p:xfrm>
          <a:off x="4112404" y="5345811"/>
          <a:ext cx="3640069" cy="414528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27681">
                  <a:extLst>
                    <a:ext uri="{9D8B030D-6E8A-4147-A177-3AD203B41FA5}">
                      <a16:colId xmlns:a16="http://schemas.microsoft.com/office/drawing/2014/main" val="1366205641"/>
                    </a:ext>
                  </a:extLst>
                </a:gridCol>
                <a:gridCol w="200326">
                  <a:extLst>
                    <a:ext uri="{9D8B030D-6E8A-4147-A177-3AD203B41FA5}">
                      <a16:colId xmlns:a16="http://schemas.microsoft.com/office/drawing/2014/main" val="3779350301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1250993765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776297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3894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>
            <a:extLst>
              <a:ext uri="{FF2B5EF4-FFF2-40B4-BE49-F238E27FC236}">
                <a16:creationId xmlns:a16="http://schemas.microsoft.com/office/drawing/2014/main" id="{91493ADC-5F96-4388-BBF1-4C2485849AF5}"/>
              </a:ext>
            </a:extLst>
          </p:cNvPr>
          <p:cNvGrpSpPr/>
          <p:nvPr/>
        </p:nvGrpSpPr>
        <p:grpSpPr>
          <a:xfrm>
            <a:off x="4057768" y="1578528"/>
            <a:ext cx="3792337" cy="4615690"/>
            <a:chOff x="4057768" y="1578528"/>
            <a:chExt cx="3792337" cy="4615690"/>
          </a:xfrm>
        </p:grpSpPr>
        <p:grpSp>
          <p:nvGrpSpPr>
            <p:cNvPr id="3" name="Group 3">
              <a:extLst>
                <a:ext uri="{FF2B5EF4-FFF2-40B4-BE49-F238E27FC236}">
                  <a16:creationId xmlns:a16="http://schemas.microsoft.com/office/drawing/2014/main" id="{F4E76C96-BBBD-4733-AADC-C3444B7D187D}"/>
                </a:ext>
              </a:extLst>
            </p:cNvPr>
            <p:cNvGrpSpPr/>
            <p:nvPr/>
          </p:nvGrpSpPr>
          <p:grpSpPr>
            <a:xfrm>
              <a:off x="4057768" y="1578528"/>
              <a:ext cx="3375507" cy="3566333"/>
              <a:chOff x="4057768" y="1578528"/>
              <a:chExt cx="3375507" cy="3566333"/>
            </a:xfrm>
          </p:grpSpPr>
          <p:pic>
            <p:nvPicPr>
              <p:cNvPr id="4" name="Picture 4">
                <a:extLst>
                  <a:ext uri="{FF2B5EF4-FFF2-40B4-BE49-F238E27FC236}">
                    <a16:creationId xmlns:a16="http://schemas.microsoft.com/office/drawing/2014/main" id="{44EF0834-CF45-492D-962B-79AC9EC391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057768" y="1578528"/>
                <a:ext cx="3375507" cy="3566333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sp>
            <p:nvSpPr>
              <p:cNvPr id="5" name="Oval 47">
                <a:extLst>
                  <a:ext uri="{FF2B5EF4-FFF2-40B4-BE49-F238E27FC236}">
                    <a16:creationId xmlns:a16="http://schemas.microsoft.com/office/drawing/2014/main" id="{38465188-70BA-457F-9007-FC1E78954E36}"/>
                  </a:ext>
                </a:extLst>
              </p:cNvPr>
              <p:cNvSpPr/>
              <p:nvPr/>
            </p:nvSpPr>
            <p:spPr>
              <a:xfrm>
                <a:off x="6404320" y="3218285"/>
                <a:ext cx="49624" cy="60149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FFFFFF"/>
              </a:solidFill>
              <a:ln w="9528" cap="flat">
                <a:solidFill>
                  <a:srgbClr val="FF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tr-TR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6" name="Oval 48">
                <a:extLst>
                  <a:ext uri="{FF2B5EF4-FFF2-40B4-BE49-F238E27FC236}">
                    <a16:creationId xmlns:a16="http://schemas.microsoft.com/office/drawing/2014/main" id="{57943CF8-C258-46CA-837F-52EAA511AC95}"/>
                  </a:ext>
                </a:extLst>
              </p:cNvPr>
              <p:cNvSpPr/>
              <p:nvPr/>
            </p:nvSpPr>
            <p:spPr>
              <a:xfrm>
                <a:off x="6145609" y="3370825"/>
                <a:ext cx="49624" cy="60149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FFFFFF"/>
              </a:solidFill>
              <a:ln w="9528" cap="flat">
                <a:solidFill>
                  <a:srgbClr val="FF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tr-TR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7" name="Oval 49">
                <a:extLst>
                  <a:ext uri="{FF2B5EF4-FFF2-40B4-BE49-F238E27FC236}">
                    <a16:creationId xmlns:a16="http://schemas.microsoft.com/office/drawing/2014/main" id="{92063BFD-1F4C-4366-AF77-D833F3C2DBF3}"/>
                  </a:ext>
                </a:extLst>
              </p:cNvPr>
              <p:cNvSpPr/>
              <p:nvPr/>
            </p:nvSpPr>
            <p:spPr>
              <a:xfrm>
                <a:off x="5078074" y="3133182"/>
                <a:ext cx="49624" cy="60149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FFFFFF"/>
              </a:solidFill>
              <a:ln w="9528" cap="flat">
                <a:solidFill>
                  <a:srgbClr val="FF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tr-TR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8" name="Oval 50">
                <a:extLst>
                  <a:ext uri="{FF2B5EF4-FFF2-40B4-BE49-F238E27FC236}">
                    <a16:creationId xmlns:a16="http://schemas.microsoft.com/office/drawing/2014/main" id="{1F43C701-DF53-4033-9379-35786AE9D882}"/>
                  </a:ext>
                </a:extLst>
              </p:cNvPr>
              <p:cNvSpPr/>
              <p:nvPr/>
            </p:nvSpPr>
            <p:spPr>
              <a:xfrm>
                <a:off x="4843951" y="3268093"/>
                <a:ext cx="49624" cy="60149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FFFFFF"/>
              </a:solidFill>
              <a:ln w="9528" cap="flat">
                <a:solidFill>
                  <a:srgbClr val="FF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tr-TR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9" name="Oval 51">
                <a:extLst>
                  <a:ext uri="{FF2B5EF4-FFF2-40B4-BE49-F238E27FC236}">
                    <a16:creationId xmlns:a16="http://schemas.microsoft.com/office/drawing/2014/main" id="{D07577D3-BB59-470E-AC72-50429CF2A0F9}"/>
                  </a:ext>
                </a:extLst>
              </p:cNvPr>
              <p:cNvSpPr/>
              <p:nvPr/>
            </p:nvSpPr>
            <p:spPr>
              <a:xfrm>
                <a:off x="4603939" y="3387623"/>
                <a:ext cx="49624" cy="60149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FFFFFF"/>
              </a:solidFill>
              <a:ln w="9528" cap="flat">
                <a:solidFill>
                  <a:srgbClr val="FF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tr-TR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10" name="Oval 52">
                <a:extLst>
                  <a:ext uri="{FF2B5EF4-FFF2-40B4-BE49-F238E27FC236}">
                    <a16:creationId xmlns:a16="http://schemas.microsoft.com/office/drawing/2014/main" id="{E7EF5F53-53AB-4D98-B2AD-7AAFDFF0F60A}"/>
                  </a:ext>
                </a:extLst>
              </p:cNvPr>
              <p:cNvSpPr/>
              <p:nvPr/>
            </p:nvSpPr>
            <p:spPr>
              <a:xfrm>
                <a:off x="4819134" y="3509832"/>
                <a:ext cx="49624" cy="60149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FFFFFF"/>
              </a:solidFill>
              <a:ln w="9528" cap="flat">
                <a:solidFill>
                  <a:srgbClr val="FF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tr-TR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11" name="Oval 53">
                <a:extLst>
                  <a:ext uri="{FF2B5EF4-FFF2-40B4-BE49-F238E27FC236}">
                    <a16:creationId xmlns:a16="http://schemas.microsoft.com/office/drawing/2014/main" id="{A24DDA08-BA84-4576-86C4-D703292026BD}"/>
                  </a:ext>
                </a:extLst>
              </p:cNvPr>
              <p:cNvSpPr/>
              <p:nvPr/>
            </p:nvSpPr>
            <p:spPr>
              <a:xfrm>
                <a:off x="5028450" y="3655606"/>
                <a:ext cx="49624" cy="60149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FFFFFF"/>
              </a:solidFill>
              <a:ln w="9528" cap="flat">
                <a:solidFill>
                  <a:srgbClr val="FF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tr-TR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12" name="Oval 54">
                <a:extLst>
                  <a:ext uri="{FF2B5EF4-FFF2-40B4-BE49-F238E27FC236}">
                    <a16:creationId xmlns:a16="http://schemas.microsoft.com/office/drawing/2014/main" id="{5B26E142-D4A5-4B12-B38C-85C223A6477B}"/>
                  </a:ext>
                </a:extLst>
              </p:cNvPr>
              <p:cNvSpPr/>
              <p:nvPr/>
            </p:nvSpPr>
            <p:spPr>
              <a:xfrm>
                <a:off x="5304827" y="3864702"/>
                <a:ext cx="49624" cy="60149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FFFFFF"/>
              </a:solidFill>
              <a:ln w="9528" cap="flat">
                <a:solidFill>
                  <a:srgbClr val="FF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tr-TR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13" name="Oval 55">
                <a:extLst>
                  <a:ext uri="{FF2B5EF4-FFF2-40B4-BE49-F238E27FC236}">
                    <a16:creationId xmlns:a16="http://schemas.microsoft.com/office/drawing/2014/main" id="{AAD32C92-C1E2-4C23-87DF-96C7364CDEB3}"/>
                  </a:ext>
                </a:extLst>
              </p:cNvPr>
              <p:cNvSpPr/>
              <p:nvPr/>
            </p:nvSpPr>
            <p:spPr>
              <a:xfrm>
                <a:off x="5574292" y="4054650"/>
                <a:ext cx="49624" cy="60149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FFFFFF"/>
              </a:solidFill>
              <a:ln w="9528" cap="flat">
                <a:solidFill>
                  <a:srgbClr val="FF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tr-TR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14" name="Oval 72">
                <a:extLst>
                  <a:ext uri="{FF2B5EF4-FFF2-40B4-BE49-F238E27FC236}">
                    <a16:creationId xmlns:a16="http://schemas.microsoft.com/office/drawing/2014/main" id="{C89A92A9-27CA-462D-A450-530A5A25A680}"/>
                  </a:ext>
                </a:extLst>
              </p:cNvPr>
              <p:cNvSpPr/>
              <p:nvPr/>
            </p:nvSpPr>
            <p:spPr>
              <a:xfrm>
                <a:off x="6187168" y="1902912"/>
                <a:ext cx="49624" cy="60149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843C0C"/>
              </a:solidFill>
              <a:ln w="9528" cap="flat">
                <a:solidFill>
                  <a:srgbClr val="843C0C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tr-TR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15" name="Oval 73">
                <a:extLst>
                  <a:ext uri="{FF2B5EF4-FFF2-40B4-BE49-F238E27FC236}">
                    <a16:creationId xmlns:a16="http://schemas.microsoft.com/office/drawing/2014/main" id="{FC4D9C7A-A077-47D2-98F8-C248C6E08700}"/>
                  </a:ext>
                </a:extLst>
              </p:cNvPr>
              <p:cNvSpPr/>
              <p:nvPr/>
            </p:nvSpPr>
            <p:spPr>
              <a:xfrm>
                <a:off x="5720705" y="1779788"/>
                <a:ext cx="49624" cy="60149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843C0C"/>
              </a:solidFill>
              <a:ln w="9528" cap="flat">
                <a:solidFill>
                  <a:srgbClr val="843C0C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tr-TR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16" name="Oval 74">
                <a:extLst>
                  <a:ext uri="{FF2B5EF4-FFF2-40B4-BE49-F238E27FC236}">
                    <a16:creationId xmlns:a16="http://schemas.microsoft.com/office/drawing/2014/main" id="{239CBB7E-F673-431D-8379-7D610378AD4E}"/>
                  </a:ext>
                </a:extLst>
              </p:cNvPr>
              <p:cNvSpPr/>
              <p:nvPr/>
            </p:nvSpPr>
            <p:spPr>
              <a:xfrm>
                <a:off x="6788816" y="3114711"/>
                <a:ext cx="49624" cy="60149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843C0C"/>
              </a:solidFill>
              <a:ln w="9528" cap="flat">
                <a:solidFill>
                  <a:srgbClr val="843C0C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tr-TR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sp>
            <p:nvSpPr>
              <p:cNvPr id="17" name="Oval 75">
                <a:extLst>
                  <a:ext uri="{FF2B5EF4-FFF2-40B4-BE49-F238E27FC236}">
                    <a16:creationId xmlns:a16="http://schemas.microsoft.com/office/drawing/2014/main" id="{D2FCD3AF-0F01-47AF-987A-0166D0AC0236}"/>
                  </a:ext>
                </a:extLst>
              </p:cNvPr>
              <p:cNvSpPr/>
              <p:nvPr/>
            </p:nvSpPr>
            <p:spPr>
              <a:xfrm>
                <a:off x="5859557" y="3804553"/>
                <a:ext cx="49624" cy="60149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+- 2700000 f2 0"/>
                  <a:gd name="f15" fmla="*/ f9 f1 1"/>
                  <a:gd name="f16" fmla="*/ f10 f1 1"/>
                  <a:gd name="f17" fmla="?: f11 f4 1"/>
                  <a:gd name="f18" fmla="?: f12 f5 1"/>
                  <a:gd name="f19" fmla="?: f13 f6 1"/>
                  <a:gd name="f20" fmla="+- f14 0 f2"/>
                  <a:gd name="f21" fmla="*/ f15 1 f3"/>
                  <a:gd name="f22" fmla="*/ f16 1 f3"/>
                  <a:gd name="f23" fmla="*/ f17 1 21600"/>
                  <a:gd name="f24" fmla="*/ f18 1 21600"/>
                  <a:gd name="f25" fmla="*/ 21600 f17 1"/>
                  <a:gd name="f26" fmla="*/ 21600 f18 1"/>
                  <a:gd name="f27" fmla="+- f20 f2 0"/>
                  <a:gd name="f28" fmla="+- f21 0 f2"/>
                  <a:gd name="f29" fmla="+- f22 0 f2"/>
                  <a:gd name="f30" fmla="min f24 f23"/>
                  <a:gd name="f31" fmla="*/ f25 1 f19"/>
                  <a:gd name="f32" fmla="*/ f26 1 f19"/>
                  <a:gd name="f33" fmla="*/ f27 f8 1"/>
                  <a:gd name="f34" fmla="val f31"/>
                  <a:gd name="f35" fmla="val f32"/>
                  <a:gd name="f36" fmla="*/ f33 1 f1"/>
                  <a:gd name="f37" fmla="*/ f7 f30 1"/>
                  <a:gd name="f38" fmla="+- f35 0 f7"/>
                  <a:gd name="f39" fmla="+- f34 0 f7"/>
                  <a:gd name="f40" fmla="+- 0 0 f36"/>
                  <a:gd name="f41" fmla="*/ f38 1 2"/>
                  <a:gd name="f42" fmla="*/ f39 1 2"/>
                  <a:gd name="f43" fmla="+- 0 0 f40"/>
                  <a:gd name="f44" fmla="+- f7 f41 0"/>
                  <a:gd name="f45" fmla="+- f7 f42 0"/>
                  <a:gd name="f46" fmla="*/ f43 f1 1"/>
                  <a:gd name="f47" fmla="*/ f42 f30 1"/>
                  <a:gd name="f48" fmla="*/ f41 f30 1"/>
                  <a:gd name="f49" fmla="*/ f46 1 f8"/>
                  <a:gd name="f50" fmla="*/ f44 f30 1"/>
                  <a:gd name="f51" fmla="+- f49 0 f2"/>
                  <a:gd name="f52" fmla="cos 1 f51"/>
                  <a:gd name="f53" fmla="sin 1 f51"/>
                  <a:gd name="f54" fmla="+- 0 0 f52"/>
                  <a:gd name="f55" fmla="+- 0 0 f53"/>
                  <a:gd name="f56" fmla="+- 0 0 f54"/>
                  <a:gd name="f57" fmla="+- 0 0 f55"/>
                  <a:gd name="f58" fmla="val f56"/>
                  <a:gd name="f59" fmla="val f57"/>
                  <a:gd name="f60" fmla="*/ f58 f42 1"/>
                  <a:gd name="f61" fmla="*/ f59 f41 1"/>
                  <a:gd name="f62" fmla="+- f45 0 f60"/>
                  <a:gd name="f63" fmla="+- f45 f60 0"/>
                  <a:gd name="f64" fmla="+- f44 0 f61"/>
                  <a:gd name="f65" fmla="+- f44 f61 0"/>
                  <a:gd name="f66" fmla="*/ f62 f30 1"/>
                  <a:gd name="f67" fmla="*/ f64 f30 1"/>
                  <a:gd name="f68" fmla="*/ f63 f30 1"/>
                  <a:gd name="f69" fmla="*/ f65 f3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8">
                    <a:pos x="f66" y="f67"/>
                  </a:cxn>
                  <a:cxn ang="f29">
                    <a:pos x="f66" y="f69"/>
                  </a:cxn>
                  <a:cxn ang="f29">
                    <a:pos x="f68" y="f69"/>
                  </a:cxn>
                  <a:cxn ang="f28">
                    <a:pos x="f68" y="f67"/>
                  </a:cxn>
                </a:cxnLst>
                <a:rect l="f66" t="f67" r="f68" b="f69"/>
                <a:pathLst>
                  <a:path>
                    <a:moveTo>
                      <a:pt x="f37" y="f50"/>
                    </a:moveTo>
                    <a:arcTo wR="f47" hR="f48" stAng="f1" swAng="f0"/>
                    <a:close/>
                  </a:path>
                </a:pathLst>
              </a:custGeom>
              <a:solidFill>
                <a:srgbClr val="FFFFFF"/>
              </a:solidFill>
              <a:ln w="9528" cap="flat">
                <a:solidFill>
                  <a:srgbClr val="FF0000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tr-TR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</p:grpSp>
        <p:cxnSp>
          <p:nvCxnSpPr>
            <p:cNvPr id="18" name="Straight Connector 118">
              <a:extLst>
                <a:ext uri="{FF2B5EF4-FFF2-40B4-BE49-F238E27FC236}">
                  <a16:creationId xmlns:a16="http://schemas.microsoft.com/office/drawing/2014/main" id="{A7BF1C9B-2B2C-4F81-89BC-63423B97269F}"/>
                </a:ext>
              </a:extLst>
            </p:cNvPr>
            <p:cNvCxnSpPr>
              <a:stCxn id="12" idx="6"/>
            </p:cNvCxnSpPr>
            <p:nvPr/>
          </p:nvCxnSpPr>
          <p:spPr>
            <a:xfrm>
              <a:off x="5347182" y="3916046"/>
              <a:ext cx="2502923" cy="2278172"/>
            </a:xfrm>
            <a:prstGeom prst="straightConnector1">
              <a:avLst/>
            </a:prstGeom>
            <a:noFill/>
            <a:ln w="12701" cap="flat">
              <a:solidFill>
                <a:srgbClr val="FF0000"/>
              </a:solidFill>
              <a:prstDash val="solid"/>
              <a:miter/>
            </a:ln>
          </p:spPr>
        </p:cxnSp>
        <p:cxnSp>
          <p:nvCxnSpPr>
            <p:cNvPr id="19" name="Straight Connector 84">
              <a:extLst>
                <a:ext uri="{FF2B5EF4-FFF2-40B4-BE49-F238E27FC236}">
                  <a16:creationId xmlns:a16="http://schemas.microsoft.com/office/drawing/2014/main" id="{92428792-2C97-4A31-B491-6B23B59055F8}"/>
                </a:ext>
              </a:extLst>
            </p:cNvPr>
            <p:cNvCxnSpPr>
              <a:stCxn id="5" idx="4"/>
            </p:cNvCxnSpPr>
            <p:nvPr/>
          </p:nvCxnSpPr>
          <p:spPr>
            <a:xfrm flipH="1" flipV="1">
              <a:off x="4604516" y="2338111"/>
              <a:ext cx="1807073" cy="888980"/>
            </a:xfrm>
            <a:prstGeom prst="straightConnector1">
              <a:avLst/>
            </a:prstGeom>
            <a:noFill/>
            <a:ln w="12701" cap="flat">
              <a:solidFill>
                <a:srgbClr val="FF0000"/>
              </a:solidFill>
              <a:prstDash val="solid"/>
              <a:miter/>
            </a:ln>
          </p:spPr>
        </p:cxnSp>
        <p:cxnSp>
          <p:nvCxnSpPr>
            <p:cNvPr id="20" name="Straight Connector 87">
              <a:extLst>
                <a:ext uri="{FF2B5EF4-FFF2-40B4-BE49-F238E27FC236}">
                  <a16:creationId xmlns:a16="http://schemas.microsoft.com/office/drawing/2014/main" id="{BFC6FB20-7703-482A-B273-BDF16EC6B88F}"/>
                </a:ext>
              </a:extLst>
            </p:cNvPr>
            <p:cNvCxnSpPr>
              <a:stCxn id="6" idx="4"/>
            </p:cNvCxnSpPr>
            <p:nvPr/>
          </p:nvCxnSpPr>
          <p:spPr>
            <a:xfrm flipH="1" flipV="1">
              <a:off x="4604516" y="2338111"/>
              <a:ext cx="1548362" cy="1041520"/>
            </a:xfrm>
            <a:prstGeom prst="straightConnector1">
              <a:avLst/>
            </a:prstGeom>
            <a:noFill/>
            <a:ln w="12701" cap="flat">
              <a:solidFill>
                <a:srgbClr val="FF0000"/>
              </a:solidFill>
              <a:prstDash val="solid"/>
              <a:miter/>
            </a:ln>
          </p:spPr>
        </p:cxnSp>
      </p:grpSp>
      <p:cxnSp>
        <p:nvCxnSpPr>
          <p:cNvPr id="21" name="Straight Connector 6">
            <a:extLst>
              <a:ext uri="{FF2B5EF4-FFF2-40B4-BE49-F238E27FC236}">
                <a16:creationId xmlns:a16="http://schemas.microsoft.com/office/drawing/2014/main" id="{5895AD5A-B6DD-428B-BFED-472F20C638D3}"/>
              </a:ext>
            </a:extLst>
          </p:cNvPr>
          <p:cNvCxnSpPr>
            <a:stCxn id="7" idx="4"/>
            <a:endCxn id="33" idx="6"/>
          </p:cNvCxnSpPr>
          <p:nvPr/>
        </p:nvCxnSpPr>
        <p:spPr>
          <a:xfrm flipH="1" flipV="1">
            <a:off x="4604513" y="2338109"/>
            <a:ext cx="480828" cy="803882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22" name="Straight Connector 77">
            <a:extLst>
              <a:ext uri="{FF2B5EF4-FFF2-40B4-BE49-F238E27FC236}">
                <a16:creationId xmlns:a16="http://schemas.microsoft.com/office/drawing/2014/main" id="{75394272-6591-4CB8-AC36-014A85A838A3}"/>
              </a:ext>
            </a:extLst>
          </p:cNvPr>
          <p:cNvCxnSpPr>
            <a:stCxn id="8" idx="4"/>
            <a:endCxn id="33" idx="6"/>
          </p:cNvCxnSpPr>
          <p:nvPr/>
        </p:nvCxnSpPr>
        <p:spPr>
          <a:xfrm flipH="1" flipV="1">
            <a:off x="4604513" y="2338109"/>
            <a:ext cx="246705" cy="938793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23" name="Straight Connector 20">
            <a:extLst>
              <a:ext uri="{FF2B5EF4-FFF2-40B4-BE49-F238E27FC236}">
                <a16:creationId xmlns:a16="http://schemas.microsoft.com/office/drawing/2014/main" id="{D69D9EC4-3195-4116-BD8A-D493C0371FFC}"/>
              </a:ext>
            </a:extLst>
          </p:cNvPr>
          <p:cNvCxnSpPr>
            <a:stCxn id="35" idx="5"/>
          </p:cNvCxnSpPr>
          <p:nvPr/>
        </p:nvCxnSpPr>
        <p:spPr>
          <a:xfrm flipH="1">
            <a:off x="3870060" y="4409215"/>
            <a:ext cx="526624" cy="613209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24" name="Straight Connector 88">
            <a:extLst>
              <a:ext uri="{FF2B5EF4-FFF2-40B4-BE49-F238E27FC236}">
                <a16:creationId xmlns:a16="http://schemas.microsoft.com/office/drawing/2014/main" id="{1E12A72A-027F-4BCC-A610-AE1515602644}"/>
              </a:ext>
            </a:extLst>
          </p:cNvPr>
          <p:cNvCxnSpPr>
            <a:stCxn id="9" idx="5"/>
            <a:endCxn id="35" idx="7"/>
          </p:cNvCxnSpPr>
          <p:nvPr/>
        </p:nvCxnSpPr>
        <p:spPr>
          <a:xfrm flipH="1">
            <a:off x="4429012" y="3438963"/>
            <a:ext cx="182194" cy="937924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25" name="Straight Connector 91">
            <a:extLst>
              <a:ext uri="{FF2B5EF4-FFF2-40B4-BE49-F238E27FC236}">
                <a16:creationId xmlns:a16="http://schemas.microsoft.com/office/drawing/2014/main" id="{A56F8280-A95D-46CD-8A71-5F7E10AF4965}"/>
              </a:ext>
            </a:extLst>
          </p:cNvPr>
          <p:cNvCxnSpPr>
            <a:stCxn id="10" idx="5"/>
            <a:endCxn id="35" idx="7"/>
          </p:cNvCxnSpPr>
          <p:nvPr/>
        </p:nvCxnSpPr>
        <p:spPr>
          <a:xfrm flipH="1">
            <a:off x="4429012" y="3561172"/>
            <a:ext cx="397389" cy="815715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26" name="Straight Connector 94">
            <a:extLst>
              <a:ext uri="{FF2B5EF4-FFF2-40B4-BE49-F238E27FC236}">
                <a16:creationId xmlns:a16="http://schemas.microsoft.com/office/drawing/2014/main" id="{86A6BF0A-6EE3-4BFA-8BB2-1C59327DBDF3}"/>
              </a:ext>
            </a:extLst>
          </p:cNvPr>
          <p:cNvCxnSpPr>
            <a:stCxn id="11" idx="5"/>
            <a:endCxn id="35" idx="7"/>
          </p:cNvCxnSpPr>
          <p:nvPr/>
        </p:nvCxnSpPr>
        <p:spPr>
          <a:xfrm flipH="1">
            <a:off x="4429012" y="3706946"/>
            <a:ext cx="606705" cy="669941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27" name="Straight Connector 131">
            <a:extLst>
              <a:ext uri="{FF2B5EF4-FFF2-40B4-BE49-F238E27FC236}">
                <a16:creationId xmlns:a16="http://schemas.microsoft.com/office/drawing/2014/main" id="{8141C3EA-4EF4-4D76-8730-63EB5BC3C77E}"/>
              </a:ext>
            </a:extLst>
          </p:cNvPr>
          <p:cNvCxnSpPr>
            <a:stCxn id="13" idx="6"/>
          </p:cNvCxnSpPr>
          <p:nvPr/>
        </p:nvCxnSpPr>
        <p:spPr>
          <a:xfrm>
            <a:off x="5616647" y="4105994"/>
            <a:ext cx="2225933" cy="949138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28" name="Straight Connector 67">
            <a:extLst>
              <a:ext uri="{FF2B5EF4-FFF2-40B4-BE49-F238E27FC236}">
                <a16:creationId xmlns:a16="http://schemas.microsoft.com/office/drawing/2014/main" id="{3292AF2C-DE5D-4481-8C0B-D33B31E71CC0}"/>
              </a:ext>
            </a:extLst>
          </p:cNvPr>
          <p:cNvCxnSpPr>
            <a:stCxn id="16" idx="1"/>
          </p:cNvCxnSpPr>
          <p:nvPr/>
        </p:nvCxnSpPr>
        <p:spPr>
          <a:xfrm flipV="1">
            <a:off x="6838440" y="2529230"/>
            <a:ext cx="1018148" cy="615556"/>
          </a:xfrm>
          <a:prstGeom prst="straightConnector1">
            <a:avLst/>
          </a:prstGeom>
          <a:noFill/>
          <a:ln w="12701" cap="flat">
            <a:solidFill>
              <a:srgbClr val="FFE699"/>
            </a:solidFill>
            <a:prstDash val="solid"/>
            <a:miter/>
          </a:ln>
        </p:spPr>
      </p:cxnSp>
      <p:sp>
        <p:nvSpPr>
          <p:cNvPr id="29" name="Rectangle 68">
            <a:extLst>
              <a:ext uri="{FF2B5EF4-FFF2-40B4-BE49-F238E27FC236}">
                <a16:creationId xmlns:a16="http://schemas.microsoft.com/office/drawing/2014/main" id="{B3A290AF-F1CD-4896-BEE1-DD0F9741A841}"/>
              </a:ext>
            </a:extLst>
          </p:cNvPr>
          <p:cNvSpPr/>
          <p:nvPr/>
        </p:nvSpPr>
        <p:spPr>
          <a:xfrm>
            <a:off x="7843220" y="3709373"/>
            <a:ext cx="2225933" cy="391290"/>
          </a:xfrm>
          <a:prstGeom prst="rect">
            <a:avLst/>
          </a:prstGeom>
          <a:solidFill>
            <a:srgbClr val="D9D9D9"/>
          </a:solidFill>
          <a:ln w="12701" cap="flat">
            <a:solidFill>
              <a:srgbClr val="000000"/>
            </a:solidFill>
            <a:prstDash val="solid"/>
            <a:miter/>
          </a:ln>
          <a:effectLst>
            <a:outerShdw dist="38096" dir="2700000" algn="tl">
              <a:srgbClr val="00000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Mode Selector Switch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(Pages Through B1-B6 Buttons – See Next Page)</a:t>
            </a:r>
          </a:p>
        </p:txBody>
      </p:sp>
      <p:cxnSp>
        <p:nvCxnSpPr>
          <p:cNvPr id="30" name="Straight Connector 69">
            <a:extLst>
              <a:ext uri="{FF2B5EF4-FFF2-40B4-BE49-F238E27FC236}">
                <a16:creationId xmlns:a16="http://schemas.microsoft.com/office/drawing/2014/main" id="{E3FFBA2B-67D7-4F06-91AC-649E2AD41670}"/>
              </a:ext>
            </a:extLst>
          </p:cNvPr>
          <p:cNvCxnSpPr>
            <a:stCxn id="17" idx="1"/>
            <a:endCxn id="29" idx="1"/>
          </p:cNvCxnSpPr>
          <p:nvPr/>
        </p:nvCxnSpPr>
        <p:spPr>
          <a:xfrm>
            <a:off x="5909181" y="3834628"/>
            <a:ext cx="1934039" cy="70390"/>
          </a:xfrm>
          <a:prstGeom prst="straightConnector1">
            <a:avLst/>
          </a:prstGeom>
          <a:noFill/>
          <a:ln w="12701" cap="flat">
            <a:solidFill>
              <a:srgbClr val="70AD47"/>
            </a:solidFill>
            <a:prstDash val="solid"/>
            <a:miter/>
          </a:ln>
        </p:spPr>
      </p:cxnSp>
      <p:cxnSp>
        <p:nvCxnSpPr>
          <p:cNvPr id="31" name="Straight Connector 144">
            <a:extLst>
              <a:ext uri="{FF2B5EF4-FFF2-40B4-BE49-F238E27FC236}">
                <a16:creationId xmlns:a16="http://schemas.microsoft.com/office/drawing/2014/main" id="{44A1FBE4-FB3F-448A-B865-B875351F4D77}"/>
              </a:ext>
            </a:extLst>
          </p:cNvPr>
          <p:cNvCxnSpPr/>
          <p:nvPr/>
        </p:nvCxnSpPr>
        <p:spPr>
          <a:xfrm flipV="1">
            <a:off x="6229130" y="1655109"/>
            <a:ext cx="1627458" cy="268413"/>
          </a:xfrm>
          <a:prstGeom prst="straightConnector1">
            <a:avLst/>
          </a:prstGeom>
          <a:noFill/>
          <a:ln w="12701" cap="flat">
            <a:solidFill>
              <a:srgbClr val="FFE699"/>
            </a:solidFill>
            <a:prstDash val="solid"/>
            <a:miter/>
          </a:ln>
        </p:spPr>
      </p:cxnSp>
      <p:cxnSp>
        <p:nvCxnSpPr>
          <p:cNvPr id="32" name="Straight Connector 146">
            <a:extLst>
              <a:ext uri="{FF2B5EF4-FFF2-40B4-BE49-F238E27FC236}">
                <a16:creationId xmlns:a16="http://schemas.microsoft.com/office/drawing/2014/main" id="{1597DA8A-ABEF-443E-BF5A-D0AB3E1CE35C}"/>
              </a:ext>
            </a:extLst>
          </p:cNvPr>
          <p:cNvCxnSpPr>
            <a:stCxn id="15" idx="1"/>
          </p:cNvCxnSpPr>
          <p:nvPr/>
        </p:nvCxnSpPr>
        <p:spPr>
          <a:xfrm flipV="1">
            <a:off x="5770330" y="889711"/>
            <a:ext cx="2072250" cy="920151"/>
          </a:xfrm>
          <a:prstGeom prst="straightConnector1">
            <a:avLst/>
          </a:prstGeom>
          <a:noFill/>
          <a:ln w="12701" cap="flat">
            <a:solidFill>
              <a:srgbClr val="FFE699"/>
            </a:solidFill>
            <a:prstDash val="solid"/>
            <a:miter/>
          </a:ln>
        </p:spPr>
      </p:cxnSp>
      <p:sp>
        <p:nvSpPr>
          <p:cNvPr id="33" name="Oval 13">
            <a:extLst>
              <a:ext uri="{FF2B5EF4-FFF2-40B4-BE49-F238E27FC236}">
                <a16:creationId xmlns:a16="http://schemas.microsoft.com/office/drawing/2014/main" id="{1E1E4C7A-5EFB-4EF9-9B1F-8581834DB238}"/>
              </a:ext>
            </a:extLst>
          </p:cNvPr>
          <p:cNvSpPr/>
          <p:nvPr/>
        </p:nvSpPr>
        <p:spPr>
          <a:xfrm>
            <a:off x="4565489" y="2299085"/>
            <a:ext cx="45720" cy="4572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0000"/>
          </a:solidFill>
          <a:ln w="12701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34" name="Straight Connector 82">
            <a:extLst>
              <a:ext uri="{FF2B5EF4-FFF2-40B4-BE49-F238E27FC236}">
                <a16:creationId xmlns:a16="http://schemas.microsoft.com/office/drawing/2014/main" id="{976918E3-6B46-45E6-89B6-B625FDD9274B}"/>
              </a:ext>
            </a:extLst>
          </p:cNvPr>
          <p:cNvCxnSpPr>
            <a:endCxn id="33" idx="4"/>
          </p:cNvCxnSpPr>
          <p:nvPr/>
        </p:nvCxnSpPr>
        <p:spPr>
          <a:xfrm>
            <a:off x="3863586" y="1494074"/>
            <a:ext cx="708596" cy="811713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sp>
        <p:nvSpPr>
          <p:cNvPr id="35" name="Oval 85">
            <a:extLst>
              <a:ext uri="{FF2B5EF4-FFF2-40B4-BE49-F238E27FC236}">
                <a16:creationId xmlns:a16="http://schemas.microsoft.com/office/drawing/2014/main" id="{8FBF3DC0-8B29-4EFB-8D96-E5D8B3618F9C}"/>
              </a:ext>
            </a:extLst>
          </p:cNvPr>
          <p:cNvSpPr/>
          <p:nvPr/>
        </p:nvSpPr>
        <p:spPr>
          <a:xfrm>
            <a:off x="4389988" y="4370191"/>
            <a:ext cx="45720" cy="4572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0000"/>
          </a:solidFill>
          <a:ln w="12701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6" name="Nadpis 1">
            <a:extLst>
              <a:ext uri="{FF2B5EF4-FFF2-40B4-BE49-F238E27FC236}">
                <a16:creationId xmlns:a16="http://schemas.microsoft.com/office/drawing/2014/main" id="{79800EC4-F5F6-4257-8FF7-55F9A499E1E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12191996" cy="401641"/>
          </a:xfrm>
        </p:spPr>
        <p:txBody>
          <a:bodyPr/>
          <a:lstStyle/>
          <a:p>
            <a:pPr lvl="0"/>
            <a:r>
              <a:rPr lang="en-US"/>
              <a:t>VPC CM3 THROTTLE - Base</a:t>
            </a:r>
            <a:endParaRPr lang="cs-CZ"/>
          </a:p>
        </p:txBody>
      </p:sp>
      <p:graphicFrame>
        <p:nvGraphicFramePr>
          <p:cNvPr id="37" name="Table 95">
            <a:extLst>
              <a:ext uri="{FF2B5EF4-FFF2-40B4-BE49-F238E27FC236}">
                <a16:creationId xmlns:a16="http://schemas.microsoft.com/office/drawing/2014/main" id="{F5E262BB-96FC-4751-88A8-9915F4DC2113}"/>
              </a:ext>
            </a:extLst>
          </p:cNvPr>
          <p:cNvGraphicFramePr>
            <a:graphicFrameLocks noGrp="1"/>
          </p:cNvGraphicFramePr>
          <p:nvPr/>
        </p:nvGraphicFramePr>
        <p:xfrm>
          <a:off x="154917" y="582719"/>
          <a:ext cx="3708668" cy="182270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95631">
                  <a:extLst>
                    <a:ext uri="{9D8B030D-6E8A-4147-A177-3AD203B41FA5}">
                      <a16:colId xmlns:a16="http://schemas.microsoft.com/office/drawing/2014/main" val="1387060322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4071429428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1733405376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3887776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T1 – 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37278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T1 – 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4728412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T2 – 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05329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T2 – 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370773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T3 – 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56414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T3 – 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672847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T4 – 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8983936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T4 – 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397670"/>
                  </a:ext>
                </a:extLst>
              </a:tr>
            </a:tbl>
          </a:graphicData>
        </a:graphic>
      </p:graphicFrame>
      <p:graphicFrame>
        <p:nvGraphicFramePr>
          <p:cNvPr id="38" name="Table 95">
            <a:extLst>
              <a:ext uri="{FF2B5EF4-FFF2-40B4-BE49-F238E27FC236}">
                <a16:creationId xmlns:a16="http://schemas.microsoft.com/office/drawing/2014/main" id="{EFF2DDD8-F23D-4C56-96D7-ABC0B6C4FC1C}"/>
              </a:ext>
            </a:extLst>
          </p:cNvPr>
          <p:cNvGraphicFramePr>
            <a:graphicFrameLocks noGrp="1"/>
          </p:cNvGraphicFramePr>
          <p:nvPr/>
        </p:nvGraphicFramePr>
        <p:xfrm>
          <a:off x="161391" y="4312237"/>
          <a:ext cx="3708668" cy="1420368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95631">
                  <a:extLst>
                    <a:ext uri="{9D8B030D-6E8A-4147-A177-3AD203B41FA5}">
                      <a16:colId xmlns:a16="http://schemas.microsoft.com/office/drawing/2014/main" val="192835125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4049355976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2426585855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516538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T5 – 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95501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T5 – 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79363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T6 – 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594353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T6 – 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160803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T7 – 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322242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T7 – 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0373179"/>
                  </a:ext>
                </a:extLst>
              </a:tr>
            </a:tbl>
          </a:graphicData>
        </a:graphic>
      </p:graphicFrame>
      <p:graphicFrame>
        <p:nvGraphicFramePr>
          <p:cNvPr id="39" name="Table 95">
            <a:extLst>
              <a:ext uri="{FF2B5EF4-FFF2-40B4-BE49-F238E27FC236}">
                <a16:creationId xmlns:a16="http://schemas.microsoft.com/office/drawing/2014/main" id="{0FEEAED3-6399-413E-8534-AB16CFF8332C}"/>
              </a:ext>
            </a:extLst>
          </p:cNvPr>
          <p:cNvGraphicFramePr>
            <a:graphicFrameLocks noGrp="1"/>
          </p:cNvGraphicFramePr>
          <p:nvPr/>
        </p:nvGraphicFramePr>
        <p:xfrm>
          <a:off x="7850105" y="5785783"/>
          <a:ext cx="4161057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672449">
                  <a:extLst>
                    <a:ext uri="{9D8B030D-6E8A-4147-A177-3AD203B41FA5}">
                      <a16:colId xmlns:a16="http://schemas.microsoft.com/office/drawing/2014/main" val="3696656528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2037830663"/>
                    </a:ext>
                  </a:extLst>
                </a:gridCol>
                <a:gridCol w="3287633">
                  <a:extLst>
                    <a:ext uri="{9D8B030D-6E8A-4147-A177-3AD203B41FA5}">
                      <a16:colId xmlns:a16="http://schemas.microsoft.com/office/drawing/2014/main" val="2935760378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921326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E1 – Press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886294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E1 – CCW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9600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E1 – CW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1462244"/>
                  </a:ext>
                </a:extLst>
              </a:tr>
            </a:tbl>
          </a:graphicData>
        </a:graphic>
      </p:graphicFrame>
      <p:graphicFrame>
        <p:nvGraphicFramePr>
          <p:cNvPr id="40" name="Table 95">
            <a:extLst>
              <a:ext uri="{FF2B5EF4-FFF2-40B4-BE49-F238E27FC236}">
                <a16:creationId xmlns:a16="http://schemas.microsoft.com/office/drawing/2014/main" id="{8FA088BD-F342-4FCE-96AB-807F8A2FE1FD}"/>
              </a:ext>
            </a:extLst>
          </p:cNvPr>
          <p:cNvGraphicFramePr>
            <a:graphicFrameLocks noGrp="1"/>
          </p:cNvGraphicFramePr>
          <p:nvPr/>
        </p:nvGraphicFramePr>
        <p:xfrm>
          <a:off x="7842580" y="4646697"/>
          <a:ext cx="4168171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673656">
                  <a:extLst>
                    <a:ext uri="{9D8B030D-6E8A-4147-A177-3AD203B41FA5}">
                      <a16:colId xmlns:a16="http://schemas.microsoft.com/office/drawing/2014/main" val="3863954990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823729257"/>
                    </a:ext>
                  </a:extLst>
                </a:gridCol>
                <a:gridCol w="3293540">
                  <a:extLst>
                    <a:ext uri="{9D8B030D-6E8A-4147-A177-3AD203B41FA5}">
                      <a16:colId xmlns:a16="http://schemas.microsoft.com/office/drawing/2014/main" val="938412090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652421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E2 – Press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111388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E2 – CCW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50248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E2 – CW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315945"/>
                  </a:ext>
                </a:extLst>
              </a:tr>
            </a:tbl>
          </a:graphicData>
        </a:graphic>
      </p:graphicFrame>
      <p:graphicFrame>
        <p:nvGraphicFramePr>
          <p:cNvPr id="41" name="Table 95">
            <a:extLst>
              <a:ext uri="{FF2B5EF4-FFF2-40B4-BE49-F238E27FC236}">
                <a16:creationId xmlns:a16="http://schemas.microsoft.com/office/drawing/2014/main" id="{22BCBCAC-AB64-4B12-8835-CF89BDE9347D}"/>
              </a:ext>
            </a:extLst>
          </p:cNvPr>
          <p:cNvGraphicFramePr>
            <a:graphicFrameLocks noGrp="1"/>
          </p:cNvGraphicFramePr>
          <p:nvPr/>
        </p:nvGraphicFramePr>
        <p:xfrm>
          <a:off x="7842580" y="581869"/>
          <a:ext cx="3639145" cy="615696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801050">
                  <a:extLst>
                    <a:ext uri="{9D8B030D-6E8A-4147-A177-3AD203B41FA5}">
                      <a16:colId xmlns:a16="http://schemas.microsoft.com/office/drawing/2014/main" val="1035125997"/>
                    </a:ext>
                  </a:extLst>
                </a:gridCol>
                <a:gridCol w="183227">
                  <a:extLst>
                    <a:ext uri="{9D8B030D-6E8A-4147-A177-3AD203B41FA5}">
                      <a16:colId xmlns:a16="http://schemas.microsoft.com/office/drawing/2014/main" val="803321126"/>
                    </a:ext>
                  </a:extLst>
                </a:gridCol>
                <a:gridCol w="2654868">
                  <a:extLst>
                    <a:ext uri="{9D8B030D-6E8A-4147-A177-3AD203B41FA5}">
                      <a16:colId xmlns:a16="http://schemas.microsoft.com/office/drawing/2014/main" val="1908445531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8105690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Left Axis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96604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Axis to Buttons %0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1919426"/>
                  </a:ext>
                </a:extLst>
              </a:tr>
            </a:tbl>
          </a:graphicData>
        </a:graphic>
      </p:graphicFrame>
      <p:graphicFrame>
        <p:nvGraphicFramePr>
          <p:cNvPr id="42" name="Table 95">
            <a:extLst>
              <a:ext uri="{FF2B5EF4-FFF2-40B4-BE49-F238E27FC236}">
                <a16:creationId xmlns:a16="http://schemas.microsoft.com/office/drawing/2014/main" id="{8E3607D9-070E-4626-A8B5-A0055A4AA344}"/>
              </a:ext>
            </a:extLst>
          </p:cNvPr>
          <p:cNvGraphicFramePr>
            <a:graphicFrameLocks noGrp="1"/>
          </p:cNvGraphicFramePr>
          <p:nvPr/>
        </p:nvGraphicFramePr>
        <p:xfrm>
          <a:off x="7856588" y="2120804"/>
          <a:ext cx="4180498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893560">
                  <a:extLst>
                    <a:ext uri="{9D8B030D-6E8A-4147-A177-3AD203B41FA5}">
                      <a16:colId xmlns:a16="http://schemas.microsoft.com/office/drawing/2014/main" val="3779281206"/>
                    </a:ext>
                  </a:extLst>
                </a:gridCol>
                <a:gridCol w="212204">
                  <a:extLst>
                    <a:ext uri="{9D8B030D-6E8A-4147-A177-3AD203B41FA5}">
                      <a16:colId xmlns:a16="http://schemas.microsoft.com/office/drawing/2014/main" val="1551629759"/>
                    </a:ext>
                  </a:extLst>
                </a:gridCol>
                <a:gridCol w="3074734">
                  <a:extLst>
                    <a:ext uri="{9D8B030D-6E8A-4147-A177-3AD203B41FA5}">
                      <a16:colId xmlns:a16="http://schemas.microsoft.com/office/drawing/2014/main" val="2075747909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344284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Axis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81553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Axis To Buttons %100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25769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Axis To Buttons %0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1286457"/>
                  </a:ext>
                </a:extLst>
              </a:tr>
            </a:tbl>
          </a:graphicData>
        </a:graphic>
      </p:graphicFrame>
      <p:graphicFrame>
        <p:nvGraphicFramePr>
          <p:cNvPr id="43" name="Table 95">
            <a:extLst>
              <a:ext uri="{FF2B5EF4-FFF2-40B4-BE49-F238E27FC236}">
                <a16:creationId xmlns:a16="http://schemas.microsoft.com/office/drawing/2014/main" id="{0F8F1D4E-F5F5-4244-86EC-4C10816CAE74}"/>
              </a:ext>
            </a:extLst>
          </p:cNvPr>
          <p:cNvGraphicFramePr>
            <a:graphicFrameLocks noGrp="1"/>
          </p:cNvGraphicFramePr>
          <p:nvPr/>
        </p:nvGraphicFramePr>
        <p:xfrm>
          <a:off x="7856588" y="1347267"/>
          <a:ext cx="4180488" cy="615696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850620">
                  <a:extLst>
                    <a:ext uri="{9D8B030D-6E8A-4147-A177-3AD203B41FA5}">
                      <a16:colId xmlns:a16="http://schemas.microsoft.com/office/drawing/2014/main" val="3733994425"/>
                    </a:ext>
                  </a:extLst>
                </a:gridCol>
                <a:gridCol w="191831">
                  <a:extLst>
                    <a:ext uri="{9D8B030D-6E8A-4147-A177-3AD203B41FA5}">
                      <a16:colId xmlns:a16="http://schemas.microsoft.com/office/drawing/2014/main" val="3024443979"/>
                    </a:ext>
                  </a:extLst>
                </a:gridCol>
                <a:gridCol w="3138037">
                  <a:extLst>
                    <a:ext uri="{9D8B030D-6E8A-4147-A177-3AD203B41FA5}">
                      <a16:colId xmlns:a16="http://schemas.microsoft.com/office/drawing/2014/main" val="4261004798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6880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Right Axis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7765870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Axis to Buttons %0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34525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7">
            <a:extLst>
              <a:ext uri="{FF2B5EF4-FFF2-40B4-BE49-F238E27FC236}">
                <a16:creationId xmlns:a16="http://schemas.microsoft.com/office/drawing/2014/main" id="{36ECAD01-9916-41B1-8E11-50347D9A7CFA}"/>
              </a:ext>
            </a:extLst>
          </p:cNvPr>
          <p:cNvGraphicFramePr>
            <a:graphicFrameLocks noGrp="1"/>
          </p:cNvGraphicFramePr>
          <p:nvPr/>
        </p:nvGraphicFramePr>
        <p:xfrm>
          <a:off x="762051" y="1318537"/>
          <a:ext cx="2672616" cy="1420368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{F5AB1C69-6EDB-4FF4-983F-18BD219EF322}</a:tableStyleId>
              </a:tblPr>
              <a:tblGrid>
                <a:gridCol w="239271">
                  <a:extLst>
                    <a:ext uri="{9D8B030D-6E8A-4147-A177-3AD203B41FA5}">
                      <a16:colId xmlns:a16="http://schemas.microsoft.com/office/drawing/2014/main" val="3334779580"/>
                    </a:ext>
                  </a:extLst>
                </a:gridCol>
                <a:gridCol w="233729">
                  <a:extLst>
                    <a:ext uri="{9D8B030D-6E8A-4147-A177-3AD203B41FA5}">
                      <a16:colId xmlns:a16="http://schemas.microsoft.com/office/drawing/2014/main" val="330897396"/>
                    </a:ext>
                  </a:extLst>
                </a:gridCol>
                <a:gridCol w="2199616">
                  <a:extLst>
                    <a:ext uri="{9D8B030D-6E8A-4147-A177-3AD203B41FA5}">
                      <a16:colId xmlns:a16="http://schemas.microsoft.com/office/drawing/2014/main" val="514984871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lvl="0"/>
                      <a:r>
                        <a:rPr lang="en-US" sz="800"/>
                        <a:t>Mode 1 (Not Lit)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4375916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048426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070347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610667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B4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78452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B5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851198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B6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4351123"/>
                  </a:ext>
                </a:extLst>
              </a:tr>
            </a:tbl>
          </a:graphicData>
        </a:graphic>
      </p:graphicFrame>
      <p:graphicFrame>
        <p:nvGraphicFramePr>
          <p:cNvPr id="3" name="Table 27">
            <a:extLst>
              <a:ext uri="{FF2B5EF4-FFF2-40B4-BE49-F238E27FC236}">
                <a16:creationId xmlns:a16="http://schemas.microsoft.com/office/drawing/2014/main" id="{C4051B97-2AD9-4212-B6F2-16F49DE2A1A3}"/>
              </a:ext>
            </a:extLst>
          </p:cNvPr>
          <p:cNvGraphicFramePr>
            <a:graphicFrameLocks noGrp="1"/>
          </p:cNvGraphicFramePr>
          <p:nvPr/>
        </p:nvGraphicFramePr>
        <p:xfrm>
          <a:off x="762051" y="3372837"/>
          <a:ext cx="2672150" cy="140208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{7DF18680-E054-41AD-8BC1-D1AEF772440D}</a:tableStyleId>
              </a:tblPr>
              <a:tblGrid>
                <a:gridCol w="237753">
                  <a:extLst>
                    <a:ext uri="{9D8B030D-6E8A-4147-A177-3AD203B41FA5}">
                      <a16:colId xmlns:a16="http://schemas.microsoft.com/office/drawing/2014/main" val="2090598989"/>
                    </a:ext>
                  </a:extLst>
                </a:gridCol>
                <a:gridCol w="248753">
                  <a:extLst>
                    <a:ext uri="{9D8B030D-6E8A-4147-A177-3AD203B41FA5}">
                      <a16:colId xmlns:a16="http://schemas.microsoft.com/office/drawing/2014/main" val="627112424"/>
                    </a:ext>
                  </a:extLst>
                </a:gridCol>
                <a:gridCol w="2185644">
                  <a:extLst>
                    <a:ext uri="{9D8B030D-6E8A-4147-A177-3AD203B41FA5}">
                      <a16:colId xmlns:a16="http://schemas.microsoft.com/office/drawing/2014/main" val="498484385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lvl="0"/>
                      <a:r>
                        <a:rPr lang="en-US" sz="800"/>
                        <a:t>Mode 2 (Blue)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4653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55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72168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5956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86426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B4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46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B5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37186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B6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6439440"/>
                  </a:ext>
                </a:extLst>
              </a:tr>
            </a:tbl>
          </a:graphicData>
        </a:graphic>
      </p:graphicFrame>
      <p:graphicFrame>
        <p:nvGraphicFramePr>
          <p:cNvPr id="4" name="Table 27">
            <a:extLst>
              <a:ext uri="{FF2B5EF4-FFF2-40B4-BE49-F238E27FC236}">
                <a16:creationId xmlns:a16="http://schemas.microsoft.com/office/drawing/2014/main" id="{C845415F-0B88-4361-94AE-D77FD26DEA6D}"/>
              </a:ext>
            </a:extLst>
          </p:cNvPr>
          <p:cNvGraphicFramePr>
            <a:graphicFrameLocks noGrp="1"/>
          </p:cNvGraphicFramePr>
          <p:nvPr/>
        </p:nvGraphicFramePr>
        <p:xfrm>
          <a:off x="4637781" y="4891281"/>
          <a:ext cx="2670732" cy="140208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{93296810-A885-4BE3-A3E7-6D5BEEA58F35}</a:tableStyleId>
              </a:tblPr>
              <a:tblGrid>
                <a:gridCol w="276413">
                  <a:extLst>
                    <a:ext uri="{9D8B030D-6E8A-4147-A177-3AD203B41FA5}">
                      <a16:colId xmlns:a16="http://schemas.microsoft.com/office/drawing/2014/main" val="3760405229"/>
                    </a:ext>
                  </a:extLst>
                </a:gridCol>
                <a:gridCol w="270013">
                  <a:extLst>
                    <a:ext uri="{9D8B030D-6E8A-4147-A177-3AD203B41FA5}">
                      <a16:colId xmlns:a16="http://schemas.microsoft.com/office/drawing/2014/main" val="1269008544"/>
                    </a:ext>
                  </a:extLst>
                </a:gridCol>
                <a:gridCol w="2124306">
                  <a:extLst>
                    <a:ext uri="{9D8B030D-6E8A-4147-A177-3AD203B41FA5}">
                      <a16:colId xmlns:a16="http://schemas.microsoft.com/office/drawing/2014/main" val="3204219960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lvl="0"/>
                      <a:r>
                        <a:rPr lang="en-US" sz="800"/>
                        <a:t>Mode 3 (Green)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6579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6657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4876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63307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B4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0234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B5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8194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B6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5880617"/>
                  </a:ext>
                </a:extLst>
              </a:tr>
            </a:tbl>
          </a:graphicData>
        </a:graphic>
      </p:graphicFrame>
      <p:graphicFrame>
        <p:nvGraphicFramePr>
          <p:cNvPr id="5" name="Table 27">
            <a:extLst>
              <a:ext uri="{FF2B5EF4-FFF2-40B4-BE49-F238E27FC236}">
                <a16:creationId xmlns:a16="http://schemas.microsoft.com/office/drawing/2014/main" id="{2CA73FD6-9D2B-4068-B0BB-84187A7D6CBA}"/>
              </a:ext>
            </a:extLst>
          </p:cNvPr>
          <p:cNvGraphicFramePr>
            <a:graphicFrameLocks noGrp="1"/>
          </p:cNvGraphicFramePr>
          <p:nvPr/>
        </p:nvGraphicFramePr>
        <p:xfrm>
          <a:off x="8716582" y="1318537"/>
          <a:ext cx="2672617" cy="140208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{F5AB1C69-6EDB-4FF4-983F-18BD219EF322}</a:tableStyleId>
              </a:tblPr>
              <a:tblGrid>
                <a:gridCol w="276606">
                  <a:extLst>
                    <a:ext uri="{9D8B030D-6E8A-4147-A177-3AD203B41FA5}">
                      <a16:colId xmlns:a16="http://schemas.microsoft.com/office/drawing/2014/main" val="446890668"/>
                    </a:ext>
                  </a:extLst>
                </a:gridCol>
                <a:gridCol w="270205">
                  <a:extLst>
                    <a:ext uri="{9D8B030D-6E8A-4147-A177-3AD203B41FA5}">
                      <a16:colId xmlns:a16="http://schemas.microsoft.com/office/drawing/2014/main" val="2888728396"/>
                    </a:ext>
                  </a:extLst>
                </a:gridCol>
                <a:gridCol w="2125806">
                  <a:extLst>
                    <a:ext uri="{9D8B030D-6E8A-4147-A177-3AD203B41FA5}">
                      <a16:colId xmlns:a16="http://schemas.microsoft.com/office/drawing/2014/main" val="106483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Mode 4 (Red)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0698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37376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1413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00486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B4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52510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B5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282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B6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31705"/>
                  </a:ext>
                </a:extLst>
              </a:tr>
            </a:tbl>
          </a:graphicData>
        </a:graphic>
      </p:graphicFrame>
      <p:graphicFrame>
        <p:nvGraphicFramePr>
          <p:cNvPr id="6" name="Table 27">
            <a:extLst>
              <a:ext uri="{FF2B5EF4-FFF2-40B4-BE49-F238E27FC236}">
                <a16:creationId xmlns:a16="http://schemas.microsoft.com/office/drawing/2014/main" id="{748D04D7-4A46-481D-A6DC-E3C66BCA64E1}"/>
              </a:ext>
            </a:extLst>
          </p:cNvPr>
          <p:cNvGraphicFramePr>
            <a:graphicFrameLocks noGrp="1"/>
          </p:cNvGraphicFramePr>
          <p:nvPr/>
        </p:nvGraphicFramePr>
        <p:xfrm>
          <a:off x="8716582" y="3372837"/>
          <a:ext cx="2672150" cy="140208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{00A15C55-8517-42AA-B614-E9B94910E393}</a:tableStyleId>
              </a:tblPr>
              <a:tblGrid>
                <a:gridCol w="276560">
                  <a:extLst>
                    <a:ext uri="{9D8B030D-6E8A-4147-A177-3AD203B41FA5}">
                      <a16:colId xmlns:a16="http://schemas.microsoft.com/office/drawing/2014/main" val="162290225"/>
                    </a:ext>
                  </a:extLst>
                </a:gridCol>
                <a:gridCol w="270159">
                  <a:extLst>
                    <a:ext uri="{9D8B030D-6E8A-4147-A177-3AD203B41FA5}">
                      <a16:colId xmlns:a16="http://schemas.microsoft.com/office/drawing/2014/main" val="2285974546"/>
                    </a:ext>
                  </a:extLst>
                </a:gridCol>
                <a:gridCol w="2125431">
                  <a:extLst>
                    <a:ext uri="{9D8B030D-6E8A-4147-A177-3AD203B41FA5}">
                      <a16:colId xmlns:a16="http://schemas.microsoft.com/office/drawing/2014/main" val="2818125933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lvl="0"/>
                      <a:r>
                        <a:rPr lang="en-US" sz="800">
                          <a:solidFill>
                            <a:srgbClr val="000000"/>
                          </a:solidFill>
                        </a:rPr>
                        <a:t>Mode 5 (Yellow)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1125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59316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84788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90432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B4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28491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B5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24453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B6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129636"/>
                  </a:ext>
                </a:extLst>
              </a:tr>
            </a:tbl>
          </a:graphicData>
        </a:graphic>
      </p:graphicFrame>
      <p:cxnSp>
        <p:nvCxnSpPr>
          <p:cNvPr id="7" name="Straight Connector 37">
            <a:extLst>
              <a:ext uri="{FF2B5EF4-FFF2-40B4-BE49-F238E27FC236}">
                <a16:creationId xmlns:a16="http://schemas.microsoft.com/office/drawing/2014/main" id="{10601E9F-4718-404B-9975-877304E9DF69}"/>
              </a:ext>
            </a:extLst>
          </p:cNvPr>
          <p:cNvCxnSpPr>
            <a:stCxn id="9" idx="1"/>
          </p:cNvCxnSpPr>
          <p:nvPr/>
        </p:nvCxnSpPr>
        <p:spPr>
          <a:xfrm flipV="1">
            <a:off x="6798737" y="2019580"/>
            <a:ext cx="1917845" cy="1134391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grpSp>
        <p:nvGrpSpPr>
          <p:cNvPr id="8" name="Group 48">
            <a:extLst>
              <a:ext uri="{FF2B5EF4-FFF2-40B4-BE49-F238E27FC236}">
                <a16:creationId xmlns:a16="http://schemas.microsoft.com/office/drawing/2014/main" id="{45542430-7F3C-41B3-A220-75A2EE91A74E}"/>
              </a:ext>
            </a:extLst>
          </p:cNvPr>
          <p:cNvGrpSpPr/>
          <p:nvPr/>
        </p:nvGrpSpPr>
        <p:grpSpPr>
          <a:xfrm>
            <a:off x="5139248" y="2582613"/>
            <a:ext cx="1659489" cy="1142716"/>
            <a:chOff x="5139248" y="2582613"/>
            <a:chExt cx="1659489" cy="1142716"/>
          </a:xfrm>
          <a:effectLst>
            <a:outerShdw blurRad="152400" dist="38100" dir="2700000" algn="tl" rotWithShape="0">
              <a:prstClr val="black"/>
            </a:outerShdw>
          </a:effectLst>
        </p:grpSpPr>
        <p:sp>
          <p:nvSpPr>
            <p:cNvPr id="9" name="Rectangle: Rounded Corners 47">
              <a:extLst>
                <a:ext uri="{FF2B5EF4-FFF2-40B4-BE49-F238E27FC236}">
                  <a16:creationId xmlns:a16="http://schemas.microsoft.com/office/drawing/2014/main" id="{39A2BF8A-C293-4CB7-985B-B85A26AE6D6C}"/>
                </a:ext>
              </a:extLst>
            </p:cNvPr>
            <p:cNvSpPr/>
            <p:nvPr/>
          </p:nvSpPr>
          <p:spPr>
            <a:xfrm>
              <a:off x="5139248" y="2582613"/>
              <a:ext cx="1659489" cy="1142716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002060"/>
            </a:solidFill>
            <a:ln w="12701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tr-T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0" name="Rectangle: Rounded Corners 39">
              <a:extLst>
                <a:ext uri="{FF2B5EF4-FFF2-40B4-BE49-F238E27FC236}">
                  <a16:creationId xmlns:a16="http://schemas.microsoft.com/office/drawing/2014/main" id="{AE05F71C-0578-4718-9461-508C91DE38E3}"/>
                </a:ext>
              </a:extLst>
            </p:cNvPr>
            <p:cNvSpPr/>
            <p:nvPr/>
          </p:nvSpPr>
          <p:spPr>
            <a:xfrm>
              <a:off x="5287938" y="2727399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B1</a:t>
              </a:r>
              <a:endParaRPr lang="tr-TR" sz="11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1" name="Rectangle: Rounded Corners 42">
              <a:extLst>
                <a:ext uri="{FF2B5EF4-FFF2-40B4-BE49-F238E27FC236}">
                  <a16:creationId xmlns:a16="http://schemas.microsoft.com/office/drawing/2014/main" id="{2A2214ED-4FEB-477E-857F-86D453C9491C}"/>
                </a:ext>
              </a:extLst>
            </p:cNvPr>
            <p:cNvSpPr/>
            <p:nvPr/>
          </p:nvSpPr>
          <p:spPr>
            <a:xfrm>
              <a:off x="5779007" y="2727399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B2</a:t>
              </a:r>
              <a:endParaRPr lang="tr-TR" sz="11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2" name="Rectangle: Rounded Corners 43">
              <a:extLst>
                <a:ext uri="{FF2B5EF4-FFF2-40B4-BE49-F238E27FC236}">
                  <a16:creationId xmlns:a16="http://schemas.microsoft.com/office/drawing/2014/main" id="{3B085A35-3BE7-4720-AEAB-AA48FE0E2A72}"/>
                </a:ext>
              </a:extLst>
            </p:cNvPr>
            <p:cNvSpPr/>
            <p:nvPr/>
          </p:nvSpPr>
          <p:spPr>
            <a:xfrm>
              <a:off x="6270068" y="2727399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B3</a:t>
              </a:r>
              <a:endParaRPr lang="tr-TR" sz="11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3" name="Rectangle: Rounded Corners 44">
              <a:extLst>
                <a:ext uri="{FF2B5EF4-FFF2-40B4-BE49-F238E27FC236}">
                  <a16:creationId xmlns:a16="http://schemas.microsoft.com/office/drawing/2014/main" id="{815C714B-F209-40C2-BA16-2B5152F3B633}"/>
                </a:ext>
              </a:extLst>
            </p:cNvPr>
            <p:cNvSpPr/>
            <p:nvPr/>
          </p:nvSpPr>
          <p:spPr>
            <a:xfrm>
              <a:off x="5287938" y="3188832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B4</a:t>
              </a:r>
              <a:endParaRPr lang="tr-TR" sz="11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4" name="Rectangle: Rounded Corners 45">
              <a:extLst>
                <a:ext uri="{FF2B5EF4-FFF2-40B4-BE49-F238E27FC236}">
                  <a16:creationId xmlns:a16="http://schemas.microsoft.com/office/drawing/2014/main" id="{79906625-3285-406C-9447-9C665CB9E29E}"/>
                </a:ext>
              </a:extLst>
            </p:cNvPr>
            <p:cNvSpPr/>
            <p:nvPr/>
          </p:nvSpPr>
          <p:spPr>
            <a:xfrm>
              <a:off x="5779007" y="3188823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B5</a:t>
              </a:r>
              <a:endParaRPr lang="tr-TR" sz="11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5" name="Rectangle: Rounded Corners 46">
              <a:extLst>
                <a:ext uri="{FF2B5EF4-FFF2-40B4-BE49-F238E27FC236}">
                  <a16:creationId xmlns:a16="http://schemas.microsoft.com/office/drawing/2014/main" id="{67308AB9-11DF-4A49-AFA1-41C120E46E35}"/>
                </a:ext>
              </a:extLst>
            </p:cNvPr>
            <p:cNvSpPr/>
            <p:nvPr/>
          </p:nvSpPr>
          <p:spPr>
            <a:xfrm>
              <a:off x="6270068" y="3188823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B6</a:t>
              </a:r>
              <a:endParaRPr lang="tr-TR" sz="11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cxnSp>
        <p:nvCxnSpPr>
          <p:cNvPr id="16" name="Straight Connector 50">
            <a:extLst>
              <a:ext uri="{FF2B5EF4-FFF2-40B4-BE49-F238E27FC236}">
                <a16:creationId xmlns:a16="http://schemas.microsoft.com/office/drawing/2014/main" id="{EC2C49B5-BCAB-47C1-A9EB-D60CE809FA91}"/>
              </a:ext>
            </a:extLst>
          </p:cNvPr>
          <p:cNvCxnSpPr>
            <a:stCxn id="9" idx="1"/>
          </p:cNvCxnSpPr>
          <p:nvPr/>
        </p:nvCxnSpPr>
        <p:spPr>
          <a:xfrm>
            <a:off x="6798737" y="3153971"/>
            <a:ext cx="1917845" cy="919909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17" name="Straight Connector 53">
            <a:extLst>
              <a:ext uri="{FF2B5EF4-FFF2-40B4-BE49-F238E27FC236}">
                <a16:creationId xmlns:a16="http://schemas.microsoft.com/office/drawing/2014/main" id="{85BCBF70-3997-480A-8F8D-EC6B64062EC0}"/>
              </a:ext>
            </a:extLst>
          </p:cNvPr>
          <p:cNvCxnSpPr>
            <a:stCxn id="9" idx="2"/>
          </p:cNvCxnSpPr>
          <p:nvPr/>
        </p:nvCxnSpPr>
        <p:spPr>
          <a:xfrm>
            <a:off x="5968993" y="3725329"/>
            <a:ext cx="4160" cy="1165952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18" name="Straight Connector 57">
            <a:extLst>
              <a:ext uri="{FF2B5EF4-FFF2-40B4-BE49-F238E27FC236}">
                <a16:creationId xmlns:a16="http://schemas.microsoft.com/office/drawing/2014/main" id="{11F90504-DC34-4C29-BA9B-2D423E5A03C4}"/>
              </a:ext>
            </a:extLst>
          </p:cNvPr>
          <p:cNvCxnSpPr>
            <a:endCxn id="9" idx="3"/>
          </p:cNvCxnSpPr>
          <p:nvPr/>
        </p:nvCxnSpPr>
        <p:spPr>
          <a:xfrm>
            <a:off x="3434678" y="2028724"/>
            <a:ext cx="1704570" cy="1125247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19" name="Straight Connector 58">
            <a:extLst>
              <a:ext uri="{FF2B5EF4-FFF2-40B4-BE49-F238E27FC236}">
                <a16:creationId xmlns:a16="http://schemas.microsoft.com/office/drawing/2014/main" id="{87238F12-333F-46DD-A1F2-B69769A54C38}"/>
              </a:ext>
            </a:extLst>
          </p:cNvPr>
          <p:cNvCxnSpPr>
            <a:stCxn id="9" idx="3"/>
          </p:cNvCxnSpPr>
          <p:nvPr/>
        </p:nvCxnSpPr>
        <p:spPr>
          <a:xfrm flipH="1">
            <a:off x="3434202" y="3153971"/>
            <a:ext cx="1705046" cy="919909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sp>
        <p:nvSpPr>
          <p:cNvPr id="20" name="Nadpis 1">
            <a:extLst>
              <a:ext uri="{FF2B5EF4-FFF2-40B4-BE49-F238E27FC236}">
                <a16:creationId xmlns:a16="http://schemas.microsoft.com/office/drawing/2014/main" id="{E86F56A7-DF08-4114-BBD4-6495EB21E85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12191996" cy="401641"/>
          </a:xfrm>
        </p:spPr>
        <p:txBody>
          <a:bodyPr/>
          <a:lstStyle/>
          <a:p>
            <a:pPr lvl="0"/>
            <a:r>
              <a:rPr lang="en-US"/>
              <a:t>VPC CM3 THROTTLE - Base Buttons</a:t>
            </a:r>
            <a:endParaRPr lang="cs-CZ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303</Words>
  <Application>Microsoft Office PowerPoint</Application>
  <PresentationFormat>Widescreen</PresentationFormat>
  <Paragraphs>168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Segoe UI</vt:lpstr>
      <vt:lpstr>Stencil</vt:lpstr>
      <vt:lpstr>Office Theme</vt:lpstr>
      <vt:lpstr>XYZ Bindings</vt:lpstr>
      <vt:lpstr>VPC CM3 THROTTLE - handle, Right Side</vt:lpstr>
      <vt:lpstr>VPC CM3 THROTTLE - Handle, Front &amp; Left</vt:lpstr>
      <vt:lpstr>VPC CM3 THROTTLE - Base</vt:lpstr>
      <vt:lpstr>VPC CM3 THROTTLE - Base Buttons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Mirage 2000C</dc:title>
  <dc:creator>Miroslav Janoušek</dc:creator>
  <cp:lastModifiedBy>Caruso, Steven L.</cp:lastModifiedBy>
  <cp:revision>8</cp:revision>
  <dcterms:created xsi:type="dcterms:W3CDTF">2022-02-08T17:02:55Z</dcterms:created>
  <dcterms:modified xsi:type="dcterms:W3CDTF">2025-12-01T19:39:10Z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